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02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0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3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4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4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29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2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3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04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9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C7A0-8306-4402-8A77-EC47FC7A080B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488B-FF92-4C29-B40C-6E19DBB45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4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\\172.28.110.140\data center (june 2011)\IMPACT\Communications\Photo\ภาพอาคารต่างๆ (Venue)\IMPACT Forum\Sapphire\Sap.JPG">
            <a:extLst>
              <a:ext uri="{FF2B5EF4-FFF2-40B4-BE49-F238E27FC236}">
                <a16:creationId xmlns:a16="http://schemas.microsoft.com/office/drawing/2014/main" id="{36DA257C-D637-4CF2-A69F-E1DCBE09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1798" y="3031841"/>
            <a:ext cx="4899569" cy="3555494"/>
          </a:xfrm>
          <a:prstGeom prst="rect">
            <a:avLst/>
          </a:prstGeom>
          <a:noFill/>
        </p:spPr>
      </p:pic>
      <p:pic>
        <p:nvPicPr>
          <p:cNvPr id="15" name="Picture 4" descr="\\172.28.110.140\data center (june 2011)\IMPACT\Communications\Photo\ภาพอาคารต่างๆ (Venue)\IMPACT Forum\Sapphire room (Update May 2012)\IMG_6524.JPG">
            <a:extLst>
              <a:ext uri="{FF2B5EF4-FFF2-40B4-BE49-F238E27FC236}">
                <a16:creationId xmlns:a16="http://schemas.microsoft.com/office/drawing/2014/main" id="{6B918285-6409-4DE3-AC0C-E63BA4A47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0057" t="64163"/>
          <a:stretch/>
        </p:blipFill>
        <p:spPr bwMode="auto">
          <a:xfrm>
            <a:off x="6606072" y="1089562"/>
            <a:ext cx="5411451" cy="1849385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E859E1-03C0-4D48-A965-14960FD68AFD}"/>
              </a:ext>
            </a:extLst>
          </p:cNvPr>
          <p:cNvSpPr txBox="1"/>
          <p:nvPr/>
        </p:nvSpPr>
        <p:spPr>
          <a:xfrm>
            <a:off x="8986832" y="2077173"/>
            <a:ext cx="3030692" cy="86177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Sapphire 101: Proceeding Office</a:t>
            </a:r>
          </a:p>
          <a:p>
            <a:r>
              <a:rPr lang="en-US" sz="1600" dirty="0"/>
              <a:t>Sapphire Foyer: Author Reception</a:t>
            </a:r>
          </a:p>
          <a:p>
            <a:r>
              <a:rPr lang="en-US" sz="1600" dirty="0"/>
              <a:t>Sapphire 102: Speaker Ready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A30302-0821-4980-B2DB-F8433D6D649B}"/>
              </a:ext>
            </a:extLst>
          </p:cNvPr>
          <p:cNvSpPr txBox="1"/>
          <p:nvPr/>
        </p:nvSpPr>
        <p:spPr>
          <a:xfrm>
            <a:off x="8416247" y="5510117"/>
            <a:ext cx="3095120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Sapphire 101</a:t>
            </a:r>
          </a:p>
          <a:p>
            <a:r>
              <a:rPr lang="en-US" sz="1600" dirty="0"/>
              <a:t>Area: 187 </a:t>
            </a:r>
            <a:r>
              <a:rPr lang="en-US" sz="1600" dirty="0" smtClean="0"/>
              <a:t>m</a:t>
            </a:r>
            <a:r>
              <a:rPr lang="en-US" sz="1600" baseline="30000" dirty="0"/>
              <a:t>2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/>
              <a:t>Dimension: </a:t>
            </a:r>
            <a:r>
              <a:rPr lang="en-US" sz="1600" dirty="0" smtClean="0"/>
              <a:t>9.5 m x 19.7 m x 3.8 m</a:t>
            </a:r>
            <a:endParaRPr lang="en-US" sz="1600" dirty="0"/>
          </a:p>
          <a:p>
            <a:r>
              <a:rPr lang="en-US" sz="1600" dirty="0"/>
              <a:t>Room capacities: 96 (Classroom)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7651B8-9780-4407-9AC8-76CB94DD21BA}"/>
              </a:ext>
            </a:extLst>
          </p:cNvPr>
          <p:cNvSpPr txBox="1">
            <a:spLocks/>
          </p:cNvSpPr>
          <p:nvPr/>
        </p:nvSpPr>
        <p:spPr>
          <a:xfrm>
            <a:off x="273039" y="237023"/>
            <a:ext cx="10515600" cy="13255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Area for Proceeding Office, </a:t>
            </a:r>
          </a:p>
          <a:p>
            <a:r>
              <a:rPr lang="en-US" sz="3600" b="1" dirty="0" smtClean="0">
                <a:latin typeface="+mn-lt"/>
              </a:rPr>
              <a:t>Speaker Ready </a:t>
            </a:r>
          </a:p>
          <a:p>
            <a:r>
              <a:rPr lang="en-US" sz="3600" b="1" dirty="0" smtClean="0">
                <a:latin typeface="+mn-lt"/>
              </a:rPr>
              <a:t>and Author Reception</a:t>
            </a:r>
            <a:endParaRPr lang="en-US" sz="3600" b="1" dirty="0">
              <a:latin typeface="+mn-lt"/>
            </a:endParaRPr>
          </a:p>
        </p:txBody>
      </p:sp>
      <p:pic>
        <p:nvPicPr>
          <p:cNvPr id="19" name="Picture 2" descr="\\172.28.110.140\data center (june 2011)\IMPACT\FM &amp; OP\Floor plan\Floor Plan from web (Update June 2011)\IMPACT Forum\IMPACT Forum-LEVEL 1.jpg">
            <a:extLst>
              <a:ext uri="{FF2B5EF4-FFF2-40B4-BE49-F238E27FC236}">
                <a16:creationId xmlns:a16="http://schemas.microsoft.com/office/drawing/2014/main" id="{09238777-3645-4909-9A23-6675E6348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27267"/>
          <a:stretch/>
        </p:blipFill>
        <p:spPr bwMode="auto">
          <a:xfrm>
            <a:off x="157312" y="2769816"/>
            <a:ext cx="6448759" cy="34468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730620" y="4188265"/>
            <a:ext cx="457200" cy="4428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404049" y="1758470"/>
            <a:ext cx="111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Sapphire 101-102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02F46A-C6D5-44B6-BF4E-030C3AA8C680}"/>
              </a:ext>
            </a:extLst>
          </p:cNvPr>
          <p:cNvCxnSpPr>
            <a:stCxn id="23" idx="2"/>
            <a:endCxn id="22" idx="0"/>
          </p:cNvCxnSpPr>
          <p:nvPr/>
        </p:nvCxnSpPr>
        <p:spPr>
          <a:xfrm>
            <a:off x="4959220" y="2404801"/>
            <a:ext cx="0" cy="17834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F649238-D6BE-4E8C-97B8-65B8B9C04561}"/>
              </a:ext>
            </a:extLst>
          </p:cNvPr>
          <p:cNvSpPr/>
          <p:nvPr/>
        </p:nvSpPr>
        <p:spPr>
          <a:xfrm>
            <a:off x="157312" y="2292630"/>
            <a:ext cx="433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IMPACT Forum Building (1</a:t>
            </a:r>
            <a:r>
              <a:rPr lang="en-US" sz="2400" baseline="30000" dirty="0"/>
              <a:t>st</a:t>
            </a:r>
            <a:r>
              <a:rPr lang="en-US" sz="2400" dirty="0"/>
              <a:t> floor)</a:t>
            </a:r>
          </a:p>
        </p:txBody>
      </p:sp>
    </p:spTree>
    <p:extLst>
      <p:ext uri="{BB962C8B-B14F-4D97-AF65-F5344CB8AC3E}">
        <p14:creationId xmlns:p14="http://schemas.microsoft.com/office/powerpoint/2010/main" val="19109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4496"/>
          <a:stretch/>
        </p:blipFill>
        <p:spPr>
          <a:xfrm>
            <a:off x="9116633" y="1979272"/>
            <a:ext cx="2963607" cy="19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651B8-9780-4407-9AC8-76CB94DD21BA}"/>
              </a:ext>
            </a:extLst>
          </p:cNvPr>
          <p:cNvSpPr txBox="1">
            <a:spLocks/>
          </p:cNvSpPr>
          <p:nvPr/>
        </p:nvSpPr>
        <p:spPr>
          <a:xfrm>
            <a:off x="273039" y="23702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Possible choices for </a:t>
            </a:r>
            <a:r>
              <a:rPr lang="en-US" sz="3600" b="1" dirty="0" err="1" smtClean="0">
                <a:latin typeface="+mn-lt"/>
              </a:rPr>
              <a:t>JACoW</a:t>
            </a:r>
            <a:r>
              <a:rPr lang="en-US" sz="3600" b="1" dirty="0" smtClean="0">
                <a:latin typeface="+mn-lt"/>
              </a:rPr>
              <a:t> Team Reception </a:t>
            </a:r>
          </a:p>
          <a:p>
            <a:r>
              <a:rPr lang="en-US" sz="3600" b="1" dirty="0" smtClean="0">
                <a:latin typeface="+mn-lt"/>
              </a:rPr>
              <a:t>on Saturday 11</a:t>
            </a:r>
            <a:r>
              <a:rPr lang="en-US" sz="3600" b="1" baseline="30000" dirty="0" smtClean="0">
                <a:latin typeface="+mn-lt"/>
              </a:rPr>
              <a:t>th</a:t>
            </a:r>
            <a:r>
              <a:rPr lang="en-US" sz="3600" b="1" dirty="0" smtClean="0">
                <a:latin typeface="+mn-lt"/>
              </a:rPr>
              <a:t> June 2022 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981" y="3907548"/>
            <a:ext cx="2834640" cy="212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81" y="1990473"/>
            <a:ext cx="2834640" cy="1889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1981" y="1562587"/>
            <a:ext cx="228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Hidden Backyard</a:t>
            </a:r>
            <a:endParaRPr lang="en-GB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281" y="1990473"/>
            <a:ext cx="2832532" cy="1889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280" y="3907549"/>
            <a:ext cx="2826767" cy="2120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280" y="1562586"/>
            <a:ext cx="274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 Seconds Bar &amp; Kitchen</a:t>
            </a:r>
            <a:endParaRPr lang="en-GB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0865" y="3939690"/>
            <a:ext cx="2969375" cy="19764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10865" y="1562586"/>
            <a:ext cx="274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SAUCE by Chef Wong</a:t>
            </a:r>
            <a:endParaRPr lang="en-GB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67" y="1990473"/>
            <a:ext cx="2835724" cy="1889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67" y="3939690"/>
            <a:ext cx="2843737" cy="1895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567" y="1560405"/>
            <a:ext cx="2283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Breeze Café &amp; Bar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045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83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Thakonwat Chanwattana</dc:creator>
  <cp:lastModifiedBy>Thakonwat Chanwattana</cp:lastModifiedBy>
  <cp:revision>9</cp:revision>
  <dcterms:created xsi:type="dcterms:W3CDTF">2021-12-08T09:04:08Z</dcterms:created>
  <dcterms:modified xsi:type="dcterms:W3CDTF">2021-12-08T12:58:35Z</dcterms:modified>
</cp:coreProperties>
</file>