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85" r:id="rId6"/>
    <p:sldId id="28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TTON, David" initials="BD" lastIdx="1" clrIdx="0">
    <p:extLst>
      <p:ext uri="{19B8F6BF-5375-455C-9EA6-DF929625EA0E}">
        <p15:presenceInfo xmlns:p15="http://schemas.microsoft.com/office/powerpoint/2012/main" userId="S::dbu@ansto.gov.au::fae79787-f874-4df5-8df2-921994db90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18BAC-0CF1-4F27-A010-0F0E7A11DA75}" v="8" dt="2021-12-15T11:39:57.049"/>
    <p1510:client id="{82CE4CB8-04CC-4C60-A3D7-CCAB40028B8A}" v="164" dt="2021-12-16T00:15:01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TTON, David" userId="fae79787-f874-4df5-8df2-921994db9024" providerId="ADAL" clId="{1F318BAC-0CF1-4F27-A010-0F0E7A11DA75}"/>
    <pc:docChg chg="undo custSel addSld delSld modSld sldOrd">
      <pc:chgData name="BUTTON, David" userId="fae79787-f874-4df5-8df2-921994db9024" providerId="ADAL" clId="{1F318BAC-0CF1-4F27-A010-0F0E7A11DA75}" dt="2021-12-15T11:39:57.049" v="199"/>
      <pc:docMkLst>
        <pc:docMk/>
      </pc:docMkLst>
      <pc:sldChg chg="delSp mod">
        <pc:chgData name="BUTTON, David" userId="fae79787-f874-4df5-8df2-921994db9024" providerId="ADAL" clId="{1F318BAC-0CF1-4F27-A010-0F0E7A11DA75}" dt="2021-12-12T10:00:49.407" v="18" actId="21"/>
        <pc:sldMkLst>
          <pc:docMk/>
          <pc:sldMk cId="1536714522" sldId="256"/>
        </pc:sldMkLst>
        <pc:picChg chg="del">
          <ac:chgData name="BUTTON, David" userId="fae79787-f874-4df5-8df2-921994db9024" providerId="ADAL" clId="{1F318BAC-0CF1-4F27-A010-0F0E7A11DA75}" dt="2021-12-12T10:00:49.407" v="18" actId="21"/>
          <ac:picMkLst>
            <pc:docMk/>
            <pc:sldMk cId="1536714522" sldId="256"/>
            <ac:picMk id="5" creationId="{98E9BAB6-E02B-4D45-ACA6-882217857A13}"/>
          </ac:picMkLst>
        </pc:picChg>
      </pc:sldChg>
      <pc:sldChg chg="addSp modSp mod">
        <pc:chgData name="BUTTON, David" userId="fae79787-f874-4df5-8df2-921994db9024" providerId="ADAL" clId="{1F318BAC-0CF1-4F27-A010-0F0E7A11DA75}" dt="2021-12-12T11:33:19.570" v="130" actId="20577"/>
        <pc:sldMkLst>
          <pc:docMk/>
          <pc:sldMk cId="274440790" sldId="259"/>
        </pc:sldMkLst>
        <pc:spChg chg="mod">
          <ac:chgData name="BUTTON, David" userId="fae79787-f874-4df5-8df2-921994db9024" providerId="ADAL" clId="{1F318BAC-0CF1-4F27-A010-0F0E7A11DA75}" dt="2021-12-12T11:33:19.570" v="130" actId="20577"/>
          <ac:spMkLst>
            <pc:docMk/>
            <pc:sldMk cId="274440790" sldId="259"/>
            <ac:spMk id="9" creationId="{C6907F27-1EC3-47DF-AEA9-CCEC1E0941CB}"/>
          </ac:spMkLst>
        </pc:spChg>
        <pc:spChg chg="add mod">
          <ac:chgData name="BUTTON, David" userId="fae79787-f874-4df5-8df2-921994db9024" providerId="ADAL" clId="{1F318BAC-0CF1-4F27-A010-0F0E7A11DA75}" dt="2021-12-12T10:09:25.108" v="117" actId="20577"/>
          <ac:spMkLst>
            <pc:docMk/>
            <pc:sldMk cId="274440790" sldId="259"/>
            <ac:spMk id="12" creationId="{851DB706-C3FE-4B30-BB92-42F8CB919884}"/>
          </ac:spMkLst>
        </pc:spChg>
      </pc:sldChg>
      <pc:sldChg chg="addSp modSp mod">
        <pc:chgData name="BUTTON, David" userId="fae79787-f874-4df5-8df2-921994db9024" providerId="ADAL" clId="{1F318BAC-0CF1-4F27-A010-0F0E7A11DA75}" dt="2021-12-15T11:39:27.199" v="196" actId="2085"/>
        <pc:sldMkLst>
          <pc:docMk/>
          <pc:sldMk cId="3934994089" sldId="260"/>
        </pc:sldMkLst>
        <pc:spChg chg="add mod">
          <ac:chgData name="BUTTON, David" userId="fae79787-f874-4df5-8df2-921994db9024" providerId="ADAL" clId="{1F318BAC-0CF1-4F27-A010-0F0E7A11DA75}" dt="2021-12-15T11:39:27.199" v="196" actId="2085"/>
          <ac:spMkLst>
            <pc:docMk/>
            <pc:sldMk cId="3934994089" sldId="260"/>
            <ac:spMk id="3" creationId="{864A74D2-38B3-48A7-B860-4D3742567822}"/>
          </ac:spMkLst>
        </pc:spChg>
      </pc:sldChg>
      <pc:sldChg chg="addSp modSp">
        <pc:chgData name="BUTTON, David" userId="fae79787-f874-4df5-8df2-921994db9024" providerId="ADAL" clId="{1F318BAC-0CF1-4F27-A010-0F0E7A11DA75}" dt="2021-12-15T11:39:45.181" v="197"/>
        <pc:sldMkLst>
          <pc:docMk/>
          <pc:sldMk cId="292287413" sldId="266"/>
        </pc:sldMkLst>
        <pc:spChg chg="add mod">
          <ac:chgData name="BUTTON, David" userId="fae79787-f874-4df5-8df2-921994db9024" providerId="ADAL" clId="{1F318BAC-0CF1-4F27-A010-0F0E7A11DA75}" dt="2021-12-15T11:39:45.181" v="197"/>
          <ac:spMkLst>
            <pc:docMk/>
            <pc:sldMk cId="292287413" sldId="266"/>
            <ac:spMk id="11" creationId="{43292714-FC7D-43EC-B5E0-43CB88E9A4A0}"/>
          </ac:spMkLst>
        </pc:spChg>
      </pc:sldChg>
      <pc:sldChg chg="addSp delSp modSp mod">
        <pc:chgData name="BUTTON, David" userId="fae79787-f874-4df5-8df2-921994db9024" providerId="ADAL" clId="{1F318BAC-0CF1-4F27-A010-0F0E7A11DA75}" dt="2021-12-13T14:25:52.345" v="145"/>
        <pc:sldMkLst>
          <pc:docMk/>
          <pc:sldMk cId="4122928259" sldId="269"/>
        </pc:sldMkLst>
        <pc:spChg chg="del">
          <ac:chgData name="BUTTON, David" userId="fae79787-f874-4df5-8df2-921994db9024" providerId="ADAL" clId="{1F318BAC-0CF1-4F27-A010-0F0E7A11DA75}" dt="2021-12-13T14:23:51.942" v="134" actId="22"/>
          <ac:spMkLst>
            <pc:docMk/>
            <pc:sldMk cId="4122928259" sldId="269"/>
            <ac:spMk id="10" creationId="{9DBA9489-F5B2-4FE2-AD7A-5D0DC92D6459}"/>
          </ac:spMkLst>
        </pc:spChg>
        <pc:picChg chg="mod">
          <ac:chgData name="BUTTON, David" userId="fae79787-f874-4df5-8df2-921994db9024" providerId="ADAL" clId="{1F318BAC-0CF1-4F27-A010-0F0E7A11DA75}" dt="2021-12-13T14:21:36.803" v="133" actId="1076"/>
          <ac:picMkLst>
            <pc:docMk/>
            <pc:sldMk cId="4122928259" sldId="269"/>
            <ac:picMk id="4" creationId="{2692DCF3-CD04-4130-AAC8-DB2CA126073B}"/>
          </ac:picMkLst>
        </pc:picChg>
        <pc:picChg chg="add mod ord modCrop">
          <ac:chgData name="BUTTON, David" userId="fae79787-f874-4df5-8df2-921994db9024" providerId="ADAL" clId="{1F318BAC-0CF1-4F27-A010-0F0E7A11DA75}" dt="2021-12-13T14:25:52.345" v="145"/>
          <ac:picMkLst>
            <pc:docMk/>
            <pc:sldMk cId="4122928259" sldId="269"/>
            <ac:picMk id="5" creationId="{BCBCCCAC-EE84-49F6-A23B-AFB14A93CD7B}"/>
          </ac:picMkLst>
        </pc:picChg>
      </pc:sldChg>
      <pc:sldChg chg="del">
        <pc:chgData name="BUTTON, David" userId="fae79787-f874-4df5-8df2-921994db9024" providerId="ADAL" clId="{1F318BAC-0CF1-4F27-A010-0F0E7A11DA75}" dt="2021-12-13T14:25:00.999" v="144" actId="2696"/>
        <pc:sldMkLst>
          <pc:docMk/>
          <pc:sldMk cId="2343659609" sldId="270"/>
        </pc:sldMkLst>
      </pc:sldChg>
      <pc:sldChg chg="addSp modSp">
        <pc:chgData name="BUTTON, David" userId="fae79787-f874-4df5-8df2-921994db9024" providerId="ADAL" clId="{1F318BAC-0CF1-4F27-A010-0F0E7A11DA75}" dt="2021-12-15T11:39:52.139" v="198"/>
        <pc:sldMkLst>
          <pc:docMk/>
          <pc:sldMk cId="621470182" sldId="271"/>
        </pc:sldMkLst>
        <pc:spChg chg="add mod">
          <ac:chgData name="BUTTON, David" userId="fae79787-f874-4df5-8df2-921994db9024" providerId="ADAL" clId="{1F318BAC-0CF1-4F27-A010-0F0E7A11DA75}" dt="2021-12-15T11:39:52.139" v="198"/>
          <ac:spMkLst>
            <pc:docMk/>
            <pc:sldMk cId="621470182" sldId="271"/>
            <ac:spMk id="12" creationId="{C5FC4F67-F4BE-4A8B-B954-88C583DBF997}"/>
          </ac:spMkLst>
        </pc:spChg>
      </pc:sldChg>
      <pc:sldChg chg="addSp modSp">
        <pc:chgData name="BUTTON, David" userId="fae79787-f874-4df5-8df2-921994db9024" providerId="ADAL" clId="{1F318BAC-0CF1-4F27-A010-0F0E7A11DA75}" dt="2021-12-15T11:39:57.049" v="199"/>
        <pc:sldMkLst>
          <pc:docMk/>
          <pc:sldMk cId="1108357569" sldId="272"/>
        </pc:sldMkLst>
        <pc:spChg chg="add mod">
          <ac:chgData name="BUTTON, David" userId="fae79787-f874-4df5-8df2-921994db9024" providerId="ADAL" clId="{1F318BAC-0CF1-4F27-A010-0F0E7A11DA75}" dt="2021-12-15T11:39:57.049" v="199"/>
          <ac:spMkLst>
            <pc:docMk/>
            <pc:sldMk cId="1108357569" sldId="272"/>
            <ac:spMk id="11" creationId="{B274003F-4556-47AA-8B9A-2DD95C2D3E5C}"/>
          </ac:spMkLst>
        </pc:spChg>
      </pc:sldChg>
      <pc:sldChg chg="modSp mod">
        <pc:chgData name="BUTTON, David" userId="fae79787-f874-4df5-8df2-921994db9024" providerId="ADAL" clId="{1F318BAC-0CF1-4F27-A010-0F0E7A11DA75}" dt="2021-12-12T09:59:06.003" v="1" actId="1076"/>
        <pc:sldMkLst>
          <pc:docMk/>
          <pc:sldMk cId="1629746446" sldId="273"/>
        </pc:sldMkLst>
        <pc:picChg chg="mod modCrop">
          <ac:chgData name="BUTTON, David" userId="fae79787-f874-4df5-8df2-921994db9024" providerId="ADAL" clId="{1F318BAC-0CF1-4F27-A010-0F0E7A11DA75}" dt="2021-12-12T09:59:06.003" v="1" actId="1076"/>
          <ac:picMkLst>
            <pc:docMk/>
            <pc:sldMk cId="1629746446" sldId="273"/>
            <ac:picMk id="5" creationId="{7334EE03-8E61-4D07-86AC-FFFFB899F107}"/>
          </ac:picMkLst>
        </pc:picChg>
      </pc:sldChg>
      <pc:sldChg chg="del">
        <pc:chgData name="BUTTON, David" userId="fae79787-f874-4df5-8df2-921994db9024" providerId="ADAL" clId="{1F318BAC-0CF1-4F27-A010-0F0E7A11DA75}" dt="2021-12-12T09:59:55.779" v="5" actId="2696"/>
        <pc:sldMkLst>
          <pc:docMk/>
          <pc:sldMk cId="2443248800" sldId="277"/>
        </pc:sldMkLst>
      </pc:sldChg>
      <pc:sldChg chg="addSp delSp modSp add mod ord">
        <pc:chgData name="BUTTON, David" userId="fae79787-f874-4df5-8df2-921994db9024" providerId="ADAL" clId="{1F318BAC-0CF1-4F27-A010-0F0E7A11DA75}" dt="2021-12-15T11:10:55.291" v="172" actId="1440"/>
        <pc:sldMkLst>
          <pc:docMk/>
          <pc:sldMk cId="2158599190" sldId="281"/>
        </pc:sldMkLst>
        <pc:spChg chg="mod">
          <ac:chgData name="BUTTON, David" userId="fae79787-f874-4df5-8df2-921994db9024" providerId="ADAL" clId="{1F318BAC-0CF1-4F27-A010-0F0E7A11DA75}" dt="2021-12-12T10:00:03.344" v="14" actId="20577"/>
          <ac:spMkLst>
            <pc:docMk/>
            <pc:sldMk cId="2158599190" sldId="281"/>
            <ac:spMk id="2" creationId="{2CCB386B-FF3B-4583-9D1F-CAE4ED7B9DA8}"/>
          </ac:spMkLst>
        </pc:spChg>
        <pc:spChg chg="del">
          <ac:chgData name="BUTTON, David" userId="fae79787-f874-4df5-8df2-921994db9024" providerId="ADAL" clId="{1F318BAC-0CF1-4F27-A010-0F0E7A11DA75}" dt="2021-12-15T11:09:57.631" v="163" actId="22"/>
          <ac:spMkLst>
            <pc:docMk/>
            <pc:sldMk cId="2158599190" sldId="281"/>
            <ac:spMk id="7" creationId="{BE9F63D2-50C0-4DA9-9E0A-C6CE5FD4E558}"/>
          </ac:spMkLst>
        </pc:spChg>
        <pc:spChg chg="mod">
          <ac:chgData name="BUTTON, David" userId="fae79787-f874-4df5-8df2-921994db9024" providerId="ADAL" clId="{1F318BAC-0CF1-4F27-A010-0F0E7A11DA75}" dt="2021-12-12T10:00:40.611" v="17"/>
          <ac:spMkLst>
            <pc:docMk/>
            <pc:sldMk cId="2158599190" sldId="281"/>
            <ac:spMk id="9" creationId="{C6907F27-1EC3-47DF-AEA9-CCEC1E0941CB}"/>
          </ac:spMkLst>
        </pc:spChg>
        <pc:picChg chg="del mod modCrop">
          <ac:chgData name="BUTTON, David" userId="fae79787-f874-4df5-8df2-921994db9024" providerId="ADAL" clId="{1F318BAC-0CF1-4F27-A010-0F0E7A11DA75}" dt="2021-12-15T11:09:04.949" v="161" actId="478"/>
          <ac:picMkLst>
            <pc:docMk/>
            <pc:sldMk cId="2158599190" sldId="281"/>
            <ac:picMk id="3" creationId="{B0C6209D-2CA4-43C5-9DCF-33D49A275341}"/>
          </ac:picMkLst>
        </pc:picChg>
        <pc:picChg chg="add mod">
          <ac:chgData name="BUTTON, David" userId="fae79787-f874-4df5-8df2-921994db9024" providerId="ADAL" clId="{1F318BAC-0CF1-4F27-A010-0F0E7A11DA75}" dt="2021-12-15T11:09:14.190" v="162" actId="1076"/>
          <ac:picMkLst>
            <pc:docMk/>
            <pc:sldMk cId="2158599190" sldId="281"/>
            <ac:picMk id="4" creationId="{33DE3A8C-DE99-46D2-831B-57E9CD88D113}"/>
          </ac:picMkLst>
        </pc:picChg>
        <pc:picChg chg="add mod ord modCrop">
          <ac:chgData name="BUTTON, David" userId="fae79787-f874-4df5-8df2-921994db9024" providerId="ADAL" clId="{1F318BAC-0CF1-4F27-A010-0F0E7A11DA75}" dt="2021-12-15T11:10:55.291" v="172" actId="1440"/>
          <ac:picMkLst>
            <pc:docMk/>
            <pc:sldMk cId="2158599190" sldId="281"/>
            <ac:picMk id="6" creationId="{3A95790D-27F8-41E0-BAAC-C03186A326FE}"/>
          </ac:picMkLst>
        </pc:picChg>
      </pc:sldChg>
      <pc:sldChg chg="addSp delSp modSp add mod">
        <pc:chgData name="BUTTON, David" userId="fae79787-f874-4df5-8df2-921994db9024" providerId="ADAL" clId="{1F318BAC-0CF1-4F27-A010-0F0E7A11DA75}" dt="2021-12-15T11:13:18.054" v="192" actId="1440"/>
        <pc:sldMkLst>
          <pc:docMk/>
          <pc:sldMk cId="508857789" sldId="282"/>
        </pc:sldMkLst>
        <pc:spChg chg="mod">
          <ac:chgData name="BUTTON, David" userId="fae79787-f874-4df5-8df2-921994db9024" providerId="ADAL" clId="{1F318BAC-0CF1-4F27-A010-0F0E7A11DA75}" dt="2021-12-12T10:01:56.184" v="33" actId="20577"/>
          <ac:spMkLst>
            <pc:docMk/>
            <pc:sldMk cId="508857789" sldId="282"/>
            <ac:spMk id="2" creationId="{2CCB386B-FF3B-4583-9D1F-CAE4ED7B9DA8}"/>
          </ac:spMkLst>
        </pc:spChg>
        <pc:spChg chg="del">
          <ac:chgData name="BUTTON, David" userId="fae79787-f874-4df5-8df2-921994db9024" providerId="ADAL" clId="{1F318BAC-0CF1-4F27-A010-0F0E7A11DA75}" dt="2021-12-15T11:12:21.971" v="179" actId="22"/>
          <ac:spMkLst>
            <pc:docMk/>
            <pc:sldMk cId="508857789" sldId="282"/>
            <ac:spMk id="7" creationId="{BE9F63D2-50C0-4DA9-9E0A-C6CE5FD4E558}"/>
          </ac:spMkLst>
        </pc:spChg>
        <pc:picChg chg="del">
          <ac:chgData name="BUTTON, David" userId="fae79787-f874-4df5-8df2-921994db9024" providerId="ADAL" clId="{1F318BAC-0CF1-4F27-A010-0F0E7A11DA75}" dt="2021-12-15T11:11:22.568" v="177" actId="478"/>
          <ac:picMkLst>
            <pc:docMk/>
            <pc:sldMk cId="508857789" sldId="282"/>
            <ac:picMk id="3" creationId="{B0C6209D-2CA4-43C5-9DCF-33D49A275341}"/>
          </ac:picMkLst>
        </pc:picChg>
        <pc:picChg chg="add mod ord modCrop">
          <ac:chgData name="BUTTON, David" userId="fae79787-f874-4df5-8df2-921994db9024" providerId="ADAL" clId="{1F318BAC-0CF1-4F27-A010-0F0E7A11DA75}" dt="2021-12-15T11:13:18.054" v="192" actId="1440"/>
          <ac:picMkLst>
            <pc:docMk/>
            <pc:sldMk cId="508857789" sldId="282"/>
            <ac:picMk id="5" creationId="{2C399D1C-CF8E-4D61-939F-973C24A1C0AF}"/>
          </ac:picMkLst>
        </pc:picChg>
        <pc:picChg chg="add del mod">
          <ac:chgData name="BUTTON, David" userId="fae79787-f874-4df5-8df2-921994db9024" providerId="ADAL" clId="{1F318BAC-0CF1-4F27-A010-0F0E7A11DA75}" dt="2021-12-15T11:11:14.464" v="174"/>
          <ac:picMkLst>
            <pc:docMk/>
            <pc:sldMk cId="508857789" sldId="282"/>
            <ac:picMk id="11" creationId="{B9A9B760-6D07-44A5-B475-4FD9329AD269}"/>
          </ac:picMkLst>
        </pc:picChg>
        <pc:picChg chg="add mod">
          <ac:chgData name="BUTTON, David" userId="fae79787-f874-4df5-8df2-921994db9024" providerId="ADAL" clId="{1F318BAC-0CF1-4F27-A010-0F0E7A11DA75}" dt="2021-12-15T11:11:30.157" v="178" actId="1076"/>
          <ac:picMkLst>
            <pc:docMk/>
            <pc:sldMk cId="508857789" sldId="282"/>
            <ac:picMk id="12" creationId="{D65D3FD6-223C-4EF0-90BC-371A21E69542}"/>
          </ac:picMkLst>
        </pc:picChg>
      </pc:sldChg>
      <pc:sldChg chg="addSp delSp modSp add mod ord">
        <pc:chgData name="BUTTON, David" userId="fae79787-f874-4df5-8df2-921994db9024" providerId="ADAL" clId="{1F318BAC-0CF1-4F27-A010-0F0E7A11DA75}" dt="2021-12-13T14:31:07.251" v="157" actId="1076"/>
        <pc:sldMkLst>
          <pc:docMk/>
          <pc:sldMk cId="2374479101" sldId="283"/>
        </pc:sldMkLst>
        <pc:spChg chg="mod">
          <ac:chgData name="BUTTON, David" userId="fae79787-f874-4df5-8df2-921994db9024" providerId="ADAL" clId="{1F318BAC-0CF1-4F27-A010-0F0E7A11DA75}" dt="2021-12-12T10:03:24.648" v="37"/>
          <ac:spMkLst>
            <pc:docMk/>
            <pc:sldMk cId="2374479101" sldId="283"/>
            <ac:spMk id="2" creationId="{2CCB386B-FF3B-4583-9D1F-CAE4ED7B9DA8}"/>
          </ac:spMkLst>
        </pc:spChg>
        <pc:spChg chg="mod">
          <ac:chgData name="BUTTON, David" userId="fae79787-f874-4df5-8df2-921994db9024" providerId="ADAL" clId="{1F318BAC-0CF1-4F27-A010-0F0E7A11DA75}" dt="2021-12-12T10:03:47.911" v="43" actId="20577"/>
          <ac:spMkLst>
            <pc:docMk/>
            <pc:sldMk cId="2374479101" sldId="283"/>
            <ac:spMk id="9" creationId="{C6907F27-1EC3-47DF-AEA9-CCEC1E0941CB}"/>
          </ac:spMkLst>
        </pc:spChg>
        <pc:spChg chg="del">
          <ac:chgData name="BUTTON, David" userId="fae79787-f874-4df5-8df2-921994db9024" providerId="ADAL" clId="{1F318BAC-0CF1-4F27-A010-0F0E7A11DA75}" dt="2021-12-13T14:29:34.157" v="146" actId="22"/>
          <ac:spMkLst>
            <pc:docMk/>
            <pc:sldMk cId="2374479101" sldId="283"/>
            <ac:spMk id="10" creationId="{9DBA9489-F5B2-4FE2-AD7A-5D0DC92D6459}"/>
          </ac:spMkLst>
        </pc:spChg>
        <pc:picChg chg="mod">
          <ac:chgData name="BUTTON, David" userId="fae79787-f874-4df5-8df2-921994db9024" providerId="ADAL" clId="{1F318BAC-0CF1-4F27-A010-0F0E7A11DA75}" dt="2021-12-13T14:31:07.251" v="157" actId="1076"/>
          <ac:picMkLst>
            <pc:docMk/>
            <pc:sldMk cId="2374479101" sldId="283"/>
            <ac:picMk id="4" creationId="{2692DCF3-CD04-4130-AAC8-DB2CA126073B}"/>
          </ac:picMkLst>
        </pc:picChg>
        <pc:picChg chg="add mod ord modCrop">
          <ac:chgData name="BUTTON, David" userId="fae79787-f874-4df5-8df2-921994db9024" providerId="ADAL" clId="{1F318BAC-0CF1-4F27-A010-0F0E7A11DA75}" dt="2021-12-13T14:30:30.038" v="154"/>
          <ac:picMkLst>
            <pc:docMk/>
            <pc:sldMk cId="2374479101" sldId="283"/>
            <ac:picMk id="5" creationId="{B54307B7-1E89-4DDC-9180-3E0EA8014E95}"/>
          </ac:picMkLst>
        </pc:picChg>
      </pc:sldChg>
      <pc:sldChg chg="modSp add mod ord">
        <pc:chgData name="BUTTON, David" userId="fae79787-f874-4df5-8df2-921994db9024" providerId="ADAL" clId="{1F318BAC-0CF1-4F27-A010-0F0E7A11DA75}" dt="2021-12-12T10:06:15.814" v="97" actId="1038"/>
        <pc:sldMkLst>
          <pc:docMk/>
          <pc:sldMk cId="3566286087" sldId="284"/>
        </pc:sldMkLst>
        <pc:spChg chg="mod">
          <ac:chgData name="BUTTON, David" userId="fae79787-f874-4df5-8df2-921994db9024" providerId="ADAL" clId="{1F318BAC-0CF1-4F27-A010-0F0E7A11DA75}" dt="2021-12-12T10:04:19.831" v="55" actId="20577"/>
          <ac:spMkLst>
            <pc:docMk/>
            <pc:sldMk cId="3566286087" sldId="284"/>
            <ac:spMk id="2" creationId="{2CCB386B-FF3B-4583-9D1F-CAE4ED7B9DA8}"/>
          </ac:spMkLst>
        </pc:spChg>
        <pc:spChg chg="mod">
          <ac:chgData name="BUTTON, David" userId="fae79787-f874-4df5-8df2-921994db9024" providerId="ADAL" clId="{1F318BAC-0CF1-4F27-A010-0F0E7A11DA75}" dt="2021-12-12T10:06:15.814" v="97" actId="1038"/>
          <ac:spMkLst>
            <pc:docMk/>
            <pc:sldMk cId="3566286087" sldId="284"/>
            <ac:spMk id="8" creationId="{FD541A36-10D2-4D11-A0BA-5E6A84AB28FD}"/>
          </ac:spMkLst>
        </pc:spChg>
        <pc:spChg chg="mod">
          <ac:chgData name="BUTTON, David" userId="fae79787-f874-4df5-8df2-921994db9024" providerId="ADAL" clId="{1F318BAC-0CF1-4F27-A010-0F0E7A11DA75}" dt="2021-12-12T10:06:15.814" v="97" actId="1038"/>
          <ac:spMkLst>
            <pc:docMk/>
            <pc:sldMk cId="3566286087" sldId="284"/>
            <ac:spMk id="9" creationId="{C6907F27-1EC3-47DF-AEA9-CCEC1E0941CB}"/>
          </ac:spMkLst>
        </pc:spChg>
        <pc:picChg chg="mod modCrop">
          <ac:chgData name="BUTTON, David" userId="fae79787-f874-4df5-8df2-921994db9024" providerId="ADAL" clId="{1F318BAC-0CF1-4F27-A010-0F0E7A11DA75}" dt="2021-12-12T10:06:10.044" v="90" actId="1076"/>
          <ac:picMkLst>
            <pc:docMk/>
            <pc:sldMk cId="3566286087" sldId="284"/>
            <ac:picMk id="6" creationId="{FD8B86F3-5582-4791-A6BE-36F28FB1B674}"/>
          </ac:picMkLst>
        </pc:picChg>
        <pc:picChg chg="mod">
          <ac:chgData name="BUTTON, David" userId="fae79787-f874-4df5-8df2-921994db9024" providerId="ADAL" clId="{1F318BAC-0CF1-4F27-A010-0F0E7A11DA75}" dt="2021-12-12T10:06:15.814" v="97" actId="1038"/>
          <ac:picMkLst>
            <pc:docMk/>
            <pc:sldMk cId="3566286087" sldId="284"/>
            <ac:picMk id="7" creationId="{398C2BB5-4F82-4574-A343-662EC8EE6277}"/>
          </ac:picMkLst>
        </pc:picChg>
      </pc:sldChg>
      <pc:sldChg chg="addSp delSp modSp add mod">
        <pc:chgData name="BUTTON, David" userId="fae79787-f874-4df5-8df2-921994db9024" providerId="ADAL" clId="{1F318BAC-0CF1-4F27-A010-0F0E7A11DA75}" dt="2021-12-12T10:09:29.638" v="120" actId="20577"/>
        <pc:sldMkLst>
          <pc:docMk/>
          <pc:sldMk cId="3022321812" sldId="285"/>
        </pc:sldMkLst>
        <pc:spChg chg="add mod">
          <ac:chgData name="BUTTON, David" userId="fae79787-f874-4df5-8df2-921994db9024" providerId="ADAL" clId="{1F318BAC-0CF1-4F27-A010-0F0E7A11DA75}" dt="2021-12-12T10:09:29.638" v="120" actId="20577"/>
          <ac:spMkLst>
            <pc:docMk/>
            <pc:sldMk cId="3022321812" sldId="285"/>
            <ac:spMk id="10" creationId="{C7124938-7B3C-4261-B382-B2403BB87658}"/>
          </ac:spMkLst>
        </pc:spChg>
        <pc:picChg chg="add del mod modCrop">
          <ac:chgData name="BUTTON, David" userId="fae79787-f874-4df5-8df2-921994db9024" providerId="ADAL" clId="{1F318BAC-0CF1-4F27-A010-0F0E7A11DA75}" dt="2021-12-12T10:08:00.738" v="103" actId="21"/>
          <ac:picMkLst>
            <pc:docMk/>
            <pc:sldMk cId="3022321812" sldId="285"/>
            <ac:picMk id="4" creationId="{834C9604-4282-4450-8648-97D0604ED063}"/>
          </ac:picMkLst>
        </pc:picChg>
        <pc:picChg chg="mod modCrop">
          <ac:chgData name="BUTTON, David" userId="fae79787-f874-4df5-8df2-921994db9024" providerId="ADAL" clId="{1F318BAC-0CF1-4F27-A010-0F0E7A11DA75}" dt="2021-12-12T10:08:53.989" v="114" actId="1076"/>
          <ac:picMkLst>
            <pc:docMk/>
            <pc:sldMk cId="3022321812" sldId="285"/>
            <ac:picMk id="5" creationId="{F1571013-0C2B-42CD-A1BB-16019B44AF64}"/>
          </ac:picMkLst>
        </pc:picChg>
      </pc:sldChg>
      <pc:sldChg chg="modSp add mod">
        <pc:chgData name="BUTTON, David" userId="fae79787-f874-4df5-8df2-921994db9024" providerId="ADAL" clId="{1F318BAC-0CF1-4F27-A010-0F0E7A11DA75}" dt="2021-12-12T10:10:47.938" v="129" actId="1076"/>
        <pc:sldMkLst>
          <pc:docMk/>
          <pc:sldMk cId="847416571" sldId="286"/>
        </pc:sldMkLst>
        <pc:spChg chg="mod">
          <ac:chgData name="BUTTON, David" userId="fae79787-f874-4df5-8df2-921994db9024" providerId="ADAL" clId="{1F318BAC-0CF1-4F27-A010-0F0E7A11DA75}" dt="2021-12-12T10:09:36.958" v="123" actId="20577"/>
          <ac:spMkLst>
            <pc:docMk/>
            <pc:sldMk cId="847416571" sldId="286"/>
            <ac:spMk id="10" creationId="{C7124938-7B3C-4261-B382-B2403BB87658}"/>
          </ac:spMkLst>
        </pc:spChg>
        <pc:picChg chg="mod modCrop">
          <ac:chgData name="BUTTON, David" userId="fae79787-f874-4df5-8df2-921994db9024" providerId="ADAL" clId="{1F318BAC-0CF1-4F27-A010-0F0E7A11DA75}" dt="2021-12-12T10:10:47.938" v="129" actId="1076"/>
          <ac:picMkLst>
            <pc:docMk/>
            <pc:sldMk cId="847416571" sldId="286"/>
            <ac:picMk id="5" creationId="{F1571013-0C2B-42CD-A1BB-16019B44AF64}"/>
          </ac:picMkLst>
        </pc:picChg>
      </pc:sldChg>
      <pc:sldChg chg="add del">
        <pc:chgData name="BUTTON, David" userId="fae79787-f874-4df5-8df2-921994db9024" providerId="ADAL" clId="{1F318BAC-0CF1-4F27-A010-0F0E7A11DA75}" dt="2021-12-13T14:24:55.196" v="143" actId="2890"/>
        <pc:sldMkLst>
          <pc:docMk/>
          <pc:sldMk cId="2123726897" sldId="287"/>
        </pc:sldMkLst>
      </pc:sldChg>
    </pc:docChg>
  </pc:docChgLst>
  <pc:docChgLst>
    <pc:chgData name="BUTTON, David" userId="fae79787-f874-4df5-8df2-921994db9024" providerId="ADAL" clId="{82CE4CB8-04CC-4C60-A3D7-CCAB40028B8A}"/>
    <pc:docChg chg="undo custSel modSld modMainMaster">
      <pc:chgData name="BUTTON, David" userId="fae79787-f874-4df5-8df2-921994db9024" providerId="ADAL" clId="{82CE4CB8-04CC-4C60-A3D7-CCAB40028B8A}" dt="2021-12-16T00:14:46.670" v="397"/>
      <pc:docMkLst>
        <pc:docMk/>
      </pc:docMkLst>
      <pc:sldChg chg="addSp modSp mod setBg">
        <pc:chgData name="BUTTON, David" userId="fae79787-f874-4df5-8df2-921994db9024" providerId="ADAL" clId="{82CE4CB8-04CC-4C60-A3D7-CCAB40028B8A}" dt="2021-12-15T01:00:54.025" v="324" actId="207"/>
        <pc:sldMkLst>
          <pc:docMk/>
          <pc:sldMk cId="1536714522" sldId="256"/>
        </pc:sldMkLst>
        <pc:spChg chg="mod">
          <ac:chgData name="BUTTON, David" userId="fae79787-f874-4df5-8df2-921994db9024" providerId="ADAL" clId="{82CE4CB8-04CC-4C60-A3D7-CCAB40028B8A}" dt="2021-12-15T01:00:44.048" v="323" actId="207"/>
          <ac:spMkLst>
            <pc:docMk/>
            <pc:sldMk cId="1536714522" sldId="256"/>
            <ac:spMk id="2" creationId="{A938CE80-6C68-40A9-88BB-DA56489145B5}"/>
          </ac:spMkLst>
        </pc:spChg>
        <pc:spChg chg="mod">
          <ac:chgData name="BUTTON, David" userId="fae79787-f874-4df5-8df2-921994db9024" providerId="ADAL" clId="{82CE4CB8-04CC-4C60-A3D7-CCAB40028B8A}" dt="2021-12-15T01:00:54.025" v="324" actId="207"/>
          <ac:spMkLst>
            <pc:docMk/>
            <pc:sldMk cId="1536714522" sldId="256"/>
            <ac:spMk id="3" creationId="{0EB7D6D6-EF6E-4FDB-A608-A80F1084E9B5}"/>
          </ac:spMkLst>
        </pc:spChg>
        <pc:spChg chg="add ord">
          <ac:chgData name="BUTTON, David" userId="fae79787-f874-4df5-8df2-921994db9024" providerId="ADAL" clId="{82CE4CB8-04CC-4C60-A3D7-CCAB40028B8A}" dt="2021-12-15T01:00:18.698" v="321" actId="167"/>
          <ac:spMkLst>
            <pc:docMk/>
            <pc:sldMk cId="1536714522" sldId="256"/>
            <ac:spMk id="5" creationId="{EA2DCB84-22EB-4659-93F1-309A7B6FE334}"/>
          </ac:spMkLst>
        </pc:spChg>
      </pc:sldChg>
      <pc:sldChg chg="addSp modSp mod">
        <pc:chgData name="BUTTON, David" userId="fae79787-f874-4df5-8df2-921994db9024" providerId="ADAL" clId="{82CE4CB8-04CC-4C60-A3D7-CCAB40028B8A}" dt="2021-12-15T00:29:31.109" v="284" actId="1440"/>
        <pc:sldMkLst>
          <pc:docMk/>
          <pc:sldMk cId="950385181" sldId="257"/>
        </pc:sldMkLst>
        <pc:spChg chg="mod">
          <ac:chgData name="BUTTON, David" userId="fae79787-f874-4df5-8df2-921994db9024" providerId="ADAL" clId="{82CE4CB8-04CC-4C60-A3D7-CCAB40028B8A}" dt="2021-12-15T00:25:22.162" v="173" actId="27636"/>
          <ac:spMkLst>
            <pc:docMk/>
            <pc:sldMk cId="950385181" sldId="257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29:31.109" v="284" actId="1440"/>
          <ac:picMkLst>
            <pc:docMk/>
            <pc:sldMk cId="950385181" sldId="257"/>
            <ac:picMk id="7" creationId="{398C2BB5-4F82-4574-A343-662EC8EE6277}"/>
          </ac:picMkLst>
        </pc:picChg>
        <pc:picChg chg="add mod">
          <ac:chgData name="BUTTON, David" userId="fae79787-f874-4df5-8df2-921994db9024" providerId="ADAL" clId="{82CE4CB8-04CC-4C60-A3D7-CCAB40028B8A}" dt="2021-12-15T00:26:28.201" v="189" actId="14100"/>
          <ac:picMkLst>
            <pc:docMk/>
            <pc:sldMk cId="950385181" sldId="257"/>
            <ac:picMk id="10" creationId="{A2390904-3B84-4C18-9993-AE2BA02E7A6E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5T00:29:34.963" v="285" actId="1440"/>
        <pc:sldMkLst>
          <pc:docMk/>
          <pc:sldMk cId="2167407259" sldId="258"/>
        </pc:sldMkLst>
        <pc:spChg chg="mod">
          <ac:chgData name="BUTTON, David" userId="fae79787-f874-4df5-8df2-921994db9024" providerId="ADAL" clId="{82CE4CB8-04CC-4C60-A3D7-CCAB40028B8A}" dt="2021-12-15T00:25:22.164" v="174" actId="27636"/>
          <ac:spMkLst>
            <pc:docMk/>
            <pc:sldMk cId="2167407259" sldId="258"/>
            <ac:spMk id="2" creationId="{2CCB386B-FF3B-4583-9D1F-CAE4ED7B9DA8}"/>
          </ac:spMkLst>
        </pc:spChg>
        <pc:spChg chg="del">
          <ac:chgData name="BUTTON, David" userId="fae79787-f874-4df5-8df2-921994db9024" providerId="ADAL" clId="{82CE4CB8-04CC-4C60-A3D7-CCAB40028B8A}" dt="2021-12-14T22:59:41.047" v="18" actId="22"/>
          <ac:spMkLst>
            <pc:docMk/>
            <pc:sldMk cId="2167407259" sldId="258"/>
            <ac:spMk id="5" creationId="{8FD37973-5720-4B1D-929B-C4E5DE3BC049}"/>
          </ac:spMkLst>
        </pc:spChg>
        <pc:picChg chg="mod">
          <ac:chgData name="BUTTON, David" userId="fae79787-f874-4df5-8df2-921994db9024" providerId="ADAL" clId="{82CE4CB8-04CC-4C60-A3D7-CCAB40028B8A}" dt="2021-12-15T00:29:34.963" v="285" actId="1440"/>
          <ac:picMkLst>
            <pc:docMk/>
            <pc:sldMk cId="2167407259" sldId="258"/>
            <ac:picMk id="3" creationId="{B0C6209D-2CA4-43C5-9DCF-33D49A275341}"/>
          </ac:picMkLst>
        </pc:picChg>
        <pc:picChg chg="add mod ord modCrop">
          <ac:chgData name="BUTTON, David" userId="fae79787-f874-4df5-8df2-921994db9024" providerId="ADAL" clId="{82CE4CB8-04CC-4C60-A3D7-CCAB40028B8A}" dt="2021-12-14T23:01:05.155" v="30"/>
          <ac:picMkLst>
            <pc:docMk/>
            <pc:sldMk cId="2167407259" sldId="258"/>
            <ac:picMk id="6" creationId="{DB9FE71F-9EBC-4603-9ED6-300EC7A9F635}"/>
          </ac:picMkLst>
        </pc:picChg>
        <pc:picChg chg="add mod">
          <ac:chgData name="BUTTON, David" userId="fae79787-f874-4df5-8df2-921994db9024" providerId="ADAL" clId="{82CE4CB8-04CC-4C60-A3D7-CCAB40028B8A}" dt="2021-12-15T00:26:32.159" v="190"/>
          <ac:picMkLst>
            <pc:docMk/>
            <pc:sldMk cId="2167407259" sldId="258"/>
            <ac:picMk id="10" creationId="{752A61EF-2E48-4EDD-B525-A904091582DA}"/>
          </ac:picMkLst>
        </pc:picChg>
      </pc:sldChg>
      <pc:sldChg chg="addSp modSp mod">
        <pc:chgData name="BUTTON, David" userId="fae79787-f874-4df5-8df2-921994db9024" providerId="ADAL" clId="{82CE4CB8-04CC-4C60-A3D7-CCAB40028B8A}" dt="2021-12-15T00:29:39.709" v="286" actId="1440"/>
        <pc:sldMkLst>
          <pc:docMk/>
          <pc:sldMk cId="274440790" sldId="259"/>
        </pc:sldMkLst>
        <pc:spChg chg="mod">
          <ac:chgData name="BUTTON, David" userId="fae79787-f874-4df5-8df2-921994db9024" providerId="ADAL" clId="{82CE4CB8-04CC-4C60-A3D7-CCAB40028B8A}" dt="2021-12-15T00:25:22.166" v="175" actId="27636"/>
          <ac:spMkLst>
            <pc:docMk/>
            <pc:sldMk cId="274440790" sldId="259"/>
            <ac:spMk id="2" creationId="{2CCB386B-FF3B-4583-9D1F-CAE4ED7B9DA8}"/>
          </ac:spMkLst>
        </pc:spChg>
        <pc:spChg chg="mod">
          <ac:chgData name="BUTTON, David" userId="fae79787-f874-4df5-8df2-921994db9024" providerId="ADAL" clId="{82CE4CB8-04CC-4C60-A3D7-CCAB40028B8A}" dt="2021-12-15T00:26:09.150" v="187" actId="404"/>
          <ac:spMkLst>
            <pc:docMk/>
            <pc:sldMk cId="274440790" sldId="259"/>
            <ac:spMk id="9" creationId="{C6907F27-1EC3-47DF-AEA9-CCEC1E0941CB}"/>
          </ac:spMkLst>
        </pc:spChg>
        <pc:picChg chg="add mod">
          <ac:chgData name="BUTTON, David" userId="fae79787-f874-4df5-8df2-921994db9024" providerId="ADAL" clId="{82CE4CB8-04CC-4C60-A3D7-CCAB40028B8A}" dt="2021-12-15T00:26:34.689" v="191"/>
          <ac:picMkLst>
            <pc:docMk/>
            <pc:sldMk cId="274440790" sldId="259"/>
            <ac:picMk id="10" creationId="{DAF1214C-FE0D-430E-824C-AF3C00F9E509}"/>
          </ac:picMkLst>
        </pc:picChg>
        <pc:picChg chg="mod">
          <ac:chgData name="BUTTON, David" userId="fae79787-f874-4df5-8df2-921994db9024" providerId="ADAL" clId="{82CE4CB8-04CC-4C60-A3D7-CCAB40028B8A}" dt="2021-12-15T00:29:39.709" v="286" actId="1440"/>
          <ac:picMkLst>
            <pc:docMk/>
            <pc:sldMk cId="274440790" sldId="259"/>
            <ac:picMk id="11" creationId="{17D94BAA-63A2-4CBE-86BE-278965A76FA8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6T00:10:48.499" v="369" actId="14100"/>
        <pc:sldMkLst>
          <pc:docMk/>
          <pc:sldMk cId="3934994089" sldId="260"/>
        </pc:sldMkLst>
        <pc:spChg chg="mod">
          <ac:chgData name="BUTTON, David" userId="fae79787-f874-4df5-8df2-921994db9024" providerId="ADAL" clId="{82CE4CB8-04CC-4C60-A3D7-CCAB40028B8A}" dt="2021-12-15T00:25:22.036" v="151" actId="27636"/>
          <ac:spMkLst>
            <pc:docMk/>
            <pc:sldMk cId="3934994089" sldId="260"/>
            <ac:spMk id="2" creationId="{2CCB386B-FF3B-4583-9D1F-CAE4ED7B9DA8}"/>
          </ac:spMkLst>
        </pc:spChg>
        <pc:spChg chg="del">
          <ac:chgData name="BUTTON, David" userId="fae79787-f874-4df5-8df2-921994db9024" providerId="ADAL" clId="{82CE4CB8-04CC-4C60-A3D7-CCAB40028B8A}" dt="2021-12-16T00:09:50.917" v="359" actId="478"/>
          <ac:spMkLst>
            <pc:docMk/>
            <pc:sldMk cId="3934994089" sldId="260"/>
            <ac:spMk id="3" creationId="{864A74D2-38B3-48A7-B860-4D3742567822}"/>
          </ac:spMkLst>
        </pc:spChg>
        <pc:spChg chg="del">
          <ac:chgData name="BUTTON, David" userId="fae79787-f874-4df5-8df2-921994db9024" providerId="ADAL" clId="{82CE4CB8-04CC-4C60-A3D7-CCAB40028B8A}" dt="2021-12-16T00:09:55.052" v="360" actId="22"/>
          <ac:spMkLst>
            <pc:docMk/>
            <pc:sldMk cId="3934994089" sldId="260"/>
            <ac:spMk id="10" creationId="{9DBA9489-F5B2-4FE2-AD7A-5D0DC92D6459}"/>
          </ac:spMkLst>
        </pc:spChg>
        <pc:picChg chg="del mod">
          <ac:chgData name="BUTTON, David" userId="fae79787-f874-4df5-8df2-921994db9024" providerId="ADAL" clId="{82CE4CB8-04CC-4C60-A3D7-CCAB40028B8A}" dt="2021-12-16T00:09:17.069" v="356" actId="478"/>
          <ac:picMkLst>
            <pc:docMk/>
            <pc:sldMk cId="3934994089" sldId="260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6T00:09:24.901" v="358" actId="1076"/>
          <ac:picMkLst>
            <pc:docMk/>
            <pc:sldMk cId="3934994089" sldId="260"/>
            <ac:picMk id="5" creationId="{51554ED9-47D9-4077-8B6F-8A7F2B9D890B}"/>
          </ac:picMkLst>
        </pc:picChg>
        <pc:picChg chg="add mod">
          <ac:chgData name="BUTTON, David" userId="fae79787-f874-4df5-8df2-921994db9024" providerId="ADAL" clId="{82CE4CB8-04CC-4C60-A3D7-CCAB40028B8A}" dt="2021-12-15T00:26:42.471" v="194"/>
          <ac:picMkLst>
            <pc:docMk/>
            <pc:sldMk cId="3934994089" sldId="260"/>
            <ac:picMk id="7" creationId="{95C92F7E-4A36-49DB-938D-E11A4E18F75B}"/>
          </ac:picMkLst>
        </pc:picChg>
        <pc:picChg chg="add mod ord modCrop">
          <ac:chgData name="BUTTON, David" userId="fae79787-f874-4df5-8df2-921994db9024" providerId="ADAL" clId="{82CE4CB8-04CC-4C60-A3D7-CCAB40028B8A}" dt="2021-12-16T00:10:48.499" v="369" actId="14100"/>
          <ac:picMkLst>
            <pc:docMk/>
            <pc:sldMk cId="3934994089" sldId="260"/>
            <ac:picMk id="11" creationId="{A03CF3D2-3F99-4020-B55C-56945BFBC989}"/>
          </ac:picMkLst>
        </pc:picChg>
      </pc:sldChg>
      <pc:sldChg chg="addSp modSp mod">
        <pc:chgData name="BUTTON, David" userId="fae79787-f874-4df5-8df2-921994db9024" providerId="ADAL" clId="{82CE4CB8-04CC-4C60-A3D7-CCAB40028B8A}" dt="2021-12-15T00:30:08.363" v="290" actId="1440"/>
        <pc:sldMkLst>
          <pc:docMk/>
          <pc:sldMk cId="2343674858" sldId="261"/>
        </pc:sldMkLst>
        <pc:spChg chg="mod">
          <ac:chgData name="BUTTON, David" userId="fae79787-f874-4df5-8df2-921994db9024" providerId="ADAL" clId="{82CE4CB8-04CC-4C60-A3D7-CCAB40028B8A}" dt="2021-12-15T00:25:22.038" v="152" actId="27636"/>
          <ac:spMkLst>
            <pc:docMk/>
            <pc:sldMk cId="2343674858" sldId="261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30:08.363" v="290" actId="1440"/>
          <ac:picMkLst>
            <pc:docMk/>
            <pc:sldMk cId="2343674858" sldId="261"/>
            <ac:picMk id="3" creationId="{579BEA66-6EF8-4B64-BAD3-C7BD9E5C084E}"/>
          </ac:picMkLst>
        </pc:picChg>
        <pc:picChg chg="add mod">
          <ac:chgData name="BUTTON, David" userId="fae79787-f874-4df5-8df2-921994db9024" providerId="ADAL" clId="{82CE4CB8-04CC-4C60-A3D7-CCAB40028B8A}" dt="2021-12-15T00:26:45.384" v="195"/>
          <ac:picMkLst>
            <pc:docMk/>
            <pc:sldMk cId="2343674858" sldId="261"/>
            <ac:picMk id="7" creationId="{9ECB151B-6F1B-4E57-9D0E-9A33EEF74442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5T00:30:13.803" v="291" actId="1440"/>
        <pc:sldMkLst>
          <pc:docMk/>
          <pc:sldMk cId="2172308742" sldId="262"/>
        </pc:sldMkLst>
        <pc:spChg chg="mod">
          <ac:chgData name="BUTTON, David" userId="fae79787-f874-4df5-8df2-921994db9024" providerId="ADAL" clId="{82CE4CB8-04CC-4C60-A3D7-CCAB40028B8A}" dt="2021-12-15T00:25:22.040" v="153" actId="27636"/>
          <ac:spMkLst>
            <pc:docMk/>
            <pc:sldMk cId="2172308742" sldId="262"/>
            <ac:spMk id="2" creationId="{2CCB386B-FF3B-4583-9D1F-CAE4ED7B9DA8}"/>
          </ac:spMkLst>
        </pc:spChg>
        <pc:spChg chg="del">
          <ac:chgData name="BUTTON, David" userId="fae79787-f874-4df5-8df2-921994db9024" providerId="ADAL" clId="{82CE4CB8-04CC-4C60-A3D7-CCAB40028B8A}" dt="2021-12-14T23:01:56.515" v="31" actId="22"/>
          <ac:spMkLst>
            <pc:docMk/>
            <pc:sldMk cId="2172308742" sldId="262"/>
            <ac:spMk id="10" creationId="{9DBA9489-F5B2-4FE2-AD7A-5D0DC92D6459}"/>
          </ac:spMkLst>
        </pc:spChg>
        <pc:picChg chg="mod">
          <ac:chgData name="BUTTON, David" userId="fae79787-f874-4df5-8df2-921994db9024" providerId="ADAL" clId="{82CE4CB8-04CC-4C60-A3D7-CCAB40028B8A}" dt="2021-12-15T00:30:13.803" v="291" actId="1440"/>
          <ac:picMkLst>
            <pc:docMk/>
            <pc:sldMk cId="2172308742" sldId="262"/>
            <ac:picMk id="4" creationId="{2692DCF3-CD04-4130-AAC8-DB2CA126073B}"/>
          </ac:picMkLst>
        </pc:picChg>
        <pc:picChg chg="add mod ord modCrop">
          <ac:chgData name="BUTTON, David" userId="fae79787-f874-4df5-8df2-921994db9024" providerId="ADAL" clId="{82CE4CB8-04CC-4C60-A3D7-CCAB40028B8A}" dt="2021-12-14T23:02:55.496" v="40"/>
          <ac:picMkLst>
            <pc:docMk/>
            <pc:sldMk cId="2172308742" sldId="262"/>
            <ac:picMk id="5" creationId="{A9A6C009-39C2-497C-9491-32BC44F5CD28}"/>
          </ac:picMkLst>
        </pc:picChg>
        <pc:picChg chg="add mod">
          <ac:chgData name="BUTTON, David" userId="fae79787-f874-4df5-8df2-921994db9024" providerId="ADAL" clId="{82CE4CB8-04CC-4C60-A3D7-CCAB40028B8A}" dt="2021-12-15T00:26:47.958" v="196"/>
          <ac:picMkLst>
            <pc:docMk/>
            <pc:sldMk cId="2172308742" sldId="262"/>
            <ac:picMk id="11" creationId="{58E16C12-BE46-47EC-BE5A-A306BC4D936D}"/>
          </ac:picMkLst>
        </pc:picChg>
      </pc:sldChg>
      <pc:sldChg chg="addSp modSp mod">
        <pc:chgData name="BUTTON, David" userId="fae79787-f874-4df5-8df2-921994db9024" providerId="ADAL" clId="{82CE4CB8-04CC-4C60-A3D7-CCAB40028B8A}" dt="2021-12-15T00:30:22.124" v="292" actId="1440"/>
        <pc:sldMkLst>
          <pc:docMk/>
          <pc:sldMk cId="89744082" sldId="263"/>
        </pc:sldMkLst>
        <pc:spChg chg="mod">
          <ac:chgData name="BUTTON, David" userId="fae79787-f874-4df5-8df2-921994db9024" providerId="ADAL" clId="{82CE4CB8-04CC-4C60-A3D7-CCAB40028B8A}" dt="2021-12-15T00:25:22.051" v="154" actId="27636"/>
          <ac:spMkLst>
            <pc:docMk/>
            <pc:sldMk cId="89744082" sldId="263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30:22.124" v="292" actId="1440"/>
          <ac:picMkLst>
            <pc:docMk/>
            <pc:sldMk cId="89744082" sldId="263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5T00:26:51.091" v="197"/>
          <ac:picMkLst>
            <pc:docMk/>
            <pc:sldMk cId="89744082" sldId="263"/>
            <ac:picMk id="7" creationId="{EF103E64-DBC7-4A65-ACF1-FF85C880EDC8}"/>
          </ac:picMkLst>
        </pc:picChg>
      </pc:sldChg>
      <pc:sldChg chg="addSp modSp mod">
        <pc:chgData name="BUTTON, David" userId="fae79787-f874-4df5-8df2-921994db9024" providerId="ADAL" clId="{82CE4CB8-04CC-4C60-A3D7-CCAB40028B8A}" dt="2021-12-15T00:30:36.355" v="295" actId="1440"/>
        <pc:sldMkLst>
          <pc:docMk/>
          <pc:sldMk cId="569258784" sldId="264"/>
        </pc:sldMkLst>
        <pc:spChg chg="mod">
          <ac:chgData name="BUTTON, David" userId="fae79787-f874-4df5-8df2-921994db9024" providerId="ADAL" clId="{82CE4CB8-04CC-4C60-A3D7-CCAB40028B8A}" dt="2021-12-15T00:25:22.053" v="155" actId="27636"/>
          <ac:spMkLst>
            <pc:docMk/>
            <pc:sldMk cId="569258784" sldId="264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30:36.355" v="295" actId="1440"/>
          <ac:picMkLst>
            <pc:docMk/>
            <pc:sldMk cId="569258784" sldId="264"/>
            <ac:picMk id="3" creationId="{B0C6209D-2CA4-43C5-9DCF-33D49A275341}"/>
          </ac:picMkLst>
        </pc:picChg>
        <pc:picChg chg="add mod">
          <ac:chgData name="BUTTON, David" userId="fae79787-f874-4df5-8df2-921994db9024" providerId="ADAL" clId="{82CE4CB8-04CC-4C60-A3D7-CCAB40028B8A}" dt="2021-12-15T00:26:54.669" v="198"/>
          <ac:picMkLst>
            <pc:docMk/>
            <pc:sldMk cId="569258784" sldId="264"/>
            <ac:picMk id="7" creationId="{2812916A-725E-4F79-AD49-3F5F024B45E4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5T02:17:46.191" v="351" actId="1076"/>
        <pc:sldMkLst>
          <pc:docMk/>
          <pc:sldMk cId="1710461909" sldId="265"/>
        </pc:sldMkLst>
        <pc:spChg chg="mod">
          <ac:chgData name="BUTTON, David" userId="fae79787-f874-4df5-8df2-921994db9024" providerId="ADAL" clId="{82CE4CB8-04CC-4C60-A3D7-CCAB40028B8A}" dt="2021-12-15T00:25:22.055" v="156" actId="27636"/>
          <ac:spMkLst>
            <pc:docMk/>
            <pc:sldMk cId="1710461909" sldId="265"/>
            <ac:spMk id="2" creationId="{2CCB386B-FF3B-4583-9D1F-CAE4ED7B9DA8}"/>
          </ac:spMkLst>
        </pc:spChg>
        <pc:picChg chg="del mod modCrop">
          <ac:chgData name="BUTTON, David" userId="fae79787-f874-4df5-8df2-921994db9024" providerId="ADAL" clId="{82CE4CB8-04CC-4C60-A3D7-CCAB40028B8A}" dt="2021-12-15T02:17:43.584" v="350" actId="478"/>
          <ac:picMkLst>
            <pc:docMk/>
            <pc:sldMk cId="1710461909" sldId="265"/>
            <ac:picMk id="3" creationId="{B0C6209D-2CA4-43C5-9DCF-33D49A275341}"/>
          </ac:picMkLst>
        </pc:picChg>
        <pc:picChg chg="add mod">
          <ac:chgData name="BUTTON, David" userId="fae79787-f874-4df5-8df2-921994db9024" providerId="ADAL" clId="{82CE4CB8-04CC-4C60-A3D7-CCAB40028B8A}" dt="2021-12-15T02:17:46.191" v="351" actId="1076"/>
          <ac:picMkLst>
            <pc:docMk/>
            <pc:sldMk cId="1710461909" sldId="265"/>
            <ac:picMk id="4" creationId="{3DEC546F-C641-4241-8D64-4345D51A0DCF}"/>
          </ac:picMkLst>
        </pc:picChg>
        <pc:picChg chg="add mod">
          <ac:chgData name="BUTTON, David" userId="fae79787-f874-4df5-8df2-921994db9024" providerId="ADAL" clId="{82CE4CB8-04CC-4C60-A3D7-CCAB40028B8A}" dt="2021-12-15T00:26:57.967" v="199"/>
          <ac:picMkLst>
            <pc:docMk/>
            <pc:sldMk cId="1710461909" sldId="265"/>
            <ac:picMk id="7" creationId="{083ACD69-01CF-4D2E-873A-9F3D0692A3B1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6T00:12:54.684" v="385"/>
        <pc:sldMkLst>
          <pc:docMk/>
          <pc:sldMk cId="292287413" sldId="266"/>
        </pc:sldMkLst>
        <pc:spChg chg="mod">
          <ac:chgData name="BUTTON, David" userId="fae79787-f874-4df5-8df2-921994db9024" providerId="ADAL" clId="{82CE4CB8-04CC-4C60-A3D7-CCAB40028B8A}" dt="2021-12-15T00:25:22.077" v="157" actId="27636"/>
          <ac:spMkLst>
            <pc:docMk/>
            <pc:sldMk cId="292287413" sldId="266"/>
            <ac:spMk id="2" creationId="{2CCB386B-FF3B-4583-9D1F-CAE4ED7B9DA8}"/>
          </ac:spMkLst>
        </pc:spChg>
        <pc:spChg chg="del">
          <ac:chgData name="BUTTON, David" userId="fae79787-f874-4df5-8df2-921994db9024" providerId="ADAL" clId="{82CE4CB8-04CC-4C60-A3D7-CCAB40028B8A}" dt="2021-12-16T00:12:07.754" v="376" actId="22"/>
          <ac:spMkLst>
            <pc:docMk/>
            <pc:sldMk cId="292287413" sldId="266"/>
            <ac:spMk id="10" creationId="{9DBA9489-F5B2-4FE2-AD7A-5D0DC92D6459}"/>
          </ac:spMkLst>
        </pc:spChg>
        <pc:spChg chg="del">
          <ac:chgData name="BUTTON, David" userId="fae79787-f874-4df5-8df2-921994db9024" providerId="ADAL" clId="{82CE4CB8-04CC-4C60-A3D7-CCAB40028B8A}" dt="2021-12-16T00:11:40.260" v="375" actId="478"/>
          <ac:spMkLst>
            <pc:docMk/>
            <pc:sldMk cId="292287413" sldId="266"/>
            <ac:spMk id="11" creationId="{43292714-FC7D-43EC-B5E0-43CB88E9A4A0}"/>
          </ac:spMkLst>
        </pc:spChg>
        <pc:picChg chg="add mod">
          <ac:chgData name="BUTTON, David" userId="fae79787-f874-4df5-8df2-921994db9024" providerId="ADAL" clId="{82CE4CB8-04CC-4C60-A3D7-CCAB40028B8A}" dt="2021-12-16T00:11:38.259" v="374" actId="1440"/>
          <ac:picMkLst>
            <pc:docMk/>
            <pc:sldMk cId="292287413" sldId="266"/>
            <ac:picMk id="3" creationId="{EC437CDA-6B23-45E4-951F-8819934A60F7}"/>
          </ac:picMkLst>
        </pc:picChg>
        <pc:picChg chg="del mod">
          <ac:chgData name="BUTTON, David" userId="fae79787-f874-4df5-8df2-921994db9024" providerId="ADAL" clId="{82CE4CB8-04CC-4C60-A3D7-CCAB40028B8A}" dt="2021-12-16T00:11:25.876" v="372" actId="478"/>
          <ac:picMkLst>
            <pc:docMk/>
            <pc:sldMk cId="292287413" sldId="266"/>
            <ac:picMk id="4" creationId="{2692DCF3-CD04-4130-AAC8-DB2CA126073B}"/>
          </ac:picMkLst>
        </pc:picChg>
        <pc:picChg chg="add mod ord modCrop">
          <ac:chgData name="BUTTON, David" userId="fae79787-f874-4df5-8df2-921994db9024" providerId="ADAL" clId="{82CE4CB8-04CC-4C60-A3D7-CCAB40028B8A}" dt="2021-12-16T00:12:54.684" v="385"/>
          <ac:picMkLst>
            <pc:docMk/>
            <pc:sldMk cId="292287413" sldId="266"/>
            <ac:picMk id="6" creationId="{370C2075-8DD4-46C7-A941-2390F43B1BB4}"/>
          </ac:picMkLst>
        </pc:picChg>
        <pc:picChg chg="add mod">
          <ac:chgData name="BUTTON, David" userId="fae79787-f874-4df5-8df2-921994db9024" providerId="ADAL" clId="{82CE4CB8-04CC-4C60-A3D7-CCAB40028B8A}" dt="2021-12-15T00:27:00.302" v="200"/>
          <ac:picMkLst>
            <pc:docMk/>
            <pc:sldMk cId="292287413" sldId="266"/>
            <ac:picMk id="7" creationId="{DC277991-A7A3-4B1F-A779-14F79F330FD1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5T00:30:56.035" v="298" actId="1440"/>
        <pc:sldMkLst>
          <pc:docMk/>
          <pc:sldMk cId="1886723009" sldId="267"/>
        </pc:sldMkLst>
        <pc:spChg chg="mod">
          <ac:chgData name="BUTTON, David" userId="fae79787-f874-4df5-8df2-921994db9024" providerId="ADAL" clId="{82CE4CB8-04CC-4C60-A3D7-CCAB40028B8A}" dt="2021-12-15T00:25:22.080" v="158" actId="27636"/>
          <ac:spMkLst>
            <pc:docMk/>
            <pc:sldMk cId="1886723009" sldId="267"/>
            <ac:spMk id="2" creationId="{2CCB386B-FF3B-4583-9D1F-CAE4ED7B9DA8}"/>
          </ac:spMkLst>
        </pc:spChg>
        <pc:spChg chg="del">
          <ac:chgData name="BUTTON, David" userId="fae79787-f874-4df5-8df2-921994db9024" providerId="ADAL" clId="{82CE4CB8-04CC-4C60-A3D7-CCAB40028B8A}" dt="2021-12-13T05:40:17.497" v="3" actId="22"/>
          <ac:spMkLst>
            <pc:docMk/>
            <pc:sldMk cId="1886723009" sldId="267"/>
            <ac:spMk id="10" creationId="{9DBA9489-F5B2-4FE2-AD7A-5D0DC92D6459}"/>
          </ac:spMkLst>
        </pc:spChg>
        <pc:picChg chg="mod">
          <ac:chgData name="BUTTON, David" userId="fae79787-f874-4df5-8df2-921994db9024" providerId="ADAL" clId="{82CE4CB8-04CC-4C60-A3D7-CCAB40028B8A}" dt="2021-12-15T00:30:56.035" v="298" actId="1440"/>
          <ac:picMkLst>
            <pc:docMk/>
            <pc:sldMk cId="1886723009" sldId="267"/>
            <ac:picMk id="4" creationId="{2692DCF3-CD04-4130-AAC8-DB2CA126073B}"/>
          </ac:picMkLst>
        </pc:picChg>
        <pc:picChg chg="add mod ord modCrop">
          <ac:chgData name="BUTTON, David" userId="fae79787-f874-4df5-8df2-921994db9024" providerId="ADAL" clId="{82CE4CB8-04CC-4C60-A3D7-CCAB40028B8A}" dt="2021-12-13T05:41:31.208" v="16" actId="1076"/>
          <ac:picMkLst>
            <pc:docMk/>
            <pc:sldMk cId="1886723009" sldId="267"/>
            <ac:picMk id="5" creationId="{7B853502-7FB6-4CB5-A865-BEFDF71B55DA}"/>
          </ac:picMkLst>
        </pc:picChg>
        <pc:picChg chg="add mod">
          <ac:chgData name="BUTTON, David" userId="fae79787-f874-4df5-8df2-921994db9024" providerId="ADAL" clId="{82CE4CB8-04CC-4C60-A3D7-CCAB40028B8A}" dt="2021-12-15T00:27:02.670" v="201"/>
          <ac:picMkLst>
            <pc:docMk/>
            <pc:sldMk cId="1886723009" sldId="267"/>
            <ac:picMk id="7" creationId="{D597621C-DB6B-4F78-9651-AE4723E605B9}"/>
          </ac:picMkLst>
        </pc:picChg>
      </pc:sldChg>
      <pc:sldChg chg="addSp modSp mod">
        <pc:chgData name="BUTTON, David" userId="fae79787-f874-4df5-8df2-921994db9024" providerId="ADAL" clId="{82CE4CB8-04CC-4C60-A3D7-CCAB40028B8A}" dt="2021-12-15T00:31:06.020" v="299" actId="1440"/>
        <pc:sldMkLst>
          <pc:docMk/>
          <pc:sldMk cId="2988392286" sldId="268"/>
        </pc:sldMkLst>
        <pc:spChg chg="mod">
          <ac:chgData name="BUTTON, David" userId="fae79787-f874-4df5-8df2-921994db9024" providerId="ADAL" clId="{82CE4CB8-04CC-4C60-A3D7-CCAB40028B8A}" dt="2021-12-15T00:25:22.082" v="159" actId="27636"/>
          <ac:spMkLst>
            <pc:docMk/>
            <pc:sldMk cId="2988392286" sldId="268"/>
            <ac:spMk id="2" creationId="{2CCB386B-FF3B-4583-9D1F-CAE4ED7B9DA8}"/>
          </ac:spMkLst>
        </pc:spChg>
        <pc:picChg chg="add mod">
          <ac:chgData name="BUTTON, David" userId="fae79787-f874-4df5-8df2-921994db9024" providerId="ADAL" clId="{82CE4CB8-04CC-4C60-A3D7-CCAB40028B8A}" dt="2021-12-15T00:27:04.752" v="202"/>
          <ac:picMkLst>
            <pc:docMk/>
            <pc:sldMk cId="2988392286" sldId="268"/>
            <ac:picMk id="7" creationId="{FD7B83B9-52B2-4A9C-8B48-9B6C165AE259}"/>
          </ac:picMkLst>
        </pc:picChg>
        <pc:picChg chg="mod">
          <ac:chgData name="BUTTON, David" userId="fae79787-f874-4df5-8df2-921994db9024" providerId="ADAL" clId="{82CE4CB8-04CC-4C60-A3D7-CCAB40028B8A}" dt="2021-12-15T00:31:06.020" v="299" actId="1440"/>
          <ac:picMkLst>
            <pc:docMk/>
            <pc:sldMk cId="2988392286" sldId="268"/>
            <ac:picMk id="11" creationId="{17D94BAA-63A2-4CBE-86BE-278965A76FA8}"/>
          </ac:picMkLst>
        </pc:picChg>
      </pc:sldChg>
      <pc:sldChg chg="addSp modSp mod">
        <pc:chgData name="BUTTON, David" userId="fae79787-f874-4df5-8df2-921994db9024" providerId="ADAL" clId="{82CE4CB8-04CC-4C60-A3D7-CCAB40028B8A}" dt="2021-12-15T00:31:13.411" v="300" actId="1440"/>
        <pc:sldMkLst>
          <pc:docMk/>
          <pc:sldMk cId="4122928259" sldId="269"/>
        </pc:sldMkLst>
        <pc:spChg chg="mod">
          <ac:chgData name="BUTTON, David" userId="fae79787-f874-4df5-8df2-921994db9024" providerId="ADAL" clId="{82CE4CB8-04CC-4C60-A3D7-CCAB40028B8A}" dt="2021-12-15T00:25:22.084" v="160" actId="27636"/>
          <ac:spMkLst>
            <pc:docMk/>
            <pc:sldMk cId="4122928259" sldId="269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31:13.411" v="300" actId="1440"/>
          <ac:picMkLst>
            <pc:docMk/>
            <pc:sldMk cId="4122928259" sldId="269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5T00:27:06.974" v="203"/>
          <ac:picMkLst>
            <pc:docMk/>
            <pc:sldMk cId="4122928259" sldId="269"/>
            <ac:picMk id="7" creationId="{5F025FD4-1954-48C5-ABA1-05F2AD403F32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5T02:17:23.247" v="345" actId="1076"/>
        <pc:sldMkLst>
          <pc:docMk/>
          <pc:sldMk cId="621470182" sldId="271"/>
        </pc:sldMkLst>
        <pc:spChg chg="mod">
          <ac:chgData name="BUTTON, David" userId="fae79787-f874-4df5-8df2-921994db9024" providerId="ADAL" clId="{82CE4CB8-04CC-4C60-A3D7-CCAB40028B8A}" dt="2021-12-15T00:25:22.096" v="161" actId="27636"/>
          <ac:spMkLst>
            <pc:docMk/>
            <pc:sldMk cId="621470182" sldId="271"/>
            <ac:spMk id="2" creationId="{2CCB386B-FF3B-4583-9D1F-CAE4ED7B9DA8}"/>
          </ac:spMkLst>
        </pc:spChg>
        <pc:picChg chg="del mod modCrop">
          <ac:chgData name="BUTTON, David" userId="fae79787-f874-4df5-8df2-921994db9024" providerId="ADAL" clId="{82CE4CB8-04CC-4C60-A3D7-CCAB40028B8A}" dt="2021-12-15T02:17:21.112" v="344" actId="21"/>
          <ac:picMkLst>
            <pc:docMk/>
            <pc:sldMk cId="621470182" sldId="271"/>
            <ac:picMk id="3" creationId="{B0C6209D-2CA4-43C5-9DCF-33D49A275341}"/>
          </ac:picMkLst>
        </pc:picChg>
        <pc:picChg chg="add mod">
          <ac:chgData name="BUTTON, David" userId="fae79787-f874-4df5-8df2-921994db9024" providerId="ADAL" clId="{82CE4CB8-04CC-4C60-A3D7-CCAB40028B8A}" dt="2021-12-15T00:27:09.251" v="204"/>
          <ac:picMkLst>
            <pc:docMk/>
            <pc:sldMk cId="621470182" sldId="271"/>
            <ac:picMk id="10" creationId="{E14AFD0C-2347-476A-A312-4D32BEA4F37D}"/>
          </ac:picMkLst>
        </pc:picChg>
        <pc:picChg chg="add mod">
          <ac:chgData name="BUTTON, David" userId="fae79787-f874-4df5-8df2-921994db9024" providerId="ADAL" clId="{82CE4CB8-04CC-4C60-A3D7-CCAB40028B8A}" dt="2021-12-15T02:17:23.247" v="345" actId="1076"/>
          <ac:picMkLst>
            <pc:docMk/>
            <pc:sldMk cId="621470182" sldId="271"/>
            <ac:picMk id="11" creationId="{5A11A704-58A5-4D2D-8A20-ECB9E5B03F31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6T00:14:46.670" v="397"/>
        <pc:sldMkLst>
          <pc:docMk/>
          <pc:sldMk cId="1108357569" sldId="272"/>
        </pc:sldMkLst>
        <pc:spChg chg="mod">
          <ac:chgData name="BUTTON, David" userId="fae79787-f874-4df5-8df2-921994db9024" providerId="ADAL" clId="{82CE4CB8-04CC-4C60-A3D7-CCAB40028B8A}" dt="2021-12-15T00:25:22.099" v="162" actId="27636"/>
          <ac:spMkLst>
            <pc:docMk/>
            <pc:sldMk cId="1108357569" sldId="272"/>
            <ac:spMk id="2" creationId="{2CCB386B-FF3B-4583-9D1F-CAE4ED7B9DA8}"/>
          </ac:spMkLst>
        </pc:spChg>
        <pc:spChg chg="del">
          <ac:chgData name="BUTTON, David" userId="fae79787-f874-4df5-8df2-921994db9024" providerId="ADAL" clId="{82CE4CB8-04CC-4C60-A3D7-CCAB40028B8A}" dt="2021-12-16T00:13:56.169" v="389" actId="22"/>
          <ac:spMkLst>
            <pc:docMk/>
            <pc:sldMk cId="1108357569" sldId="272"/>
            <ac:spMk id="10" creationId="{9DBA9489-F5B2-4FE2-AD7A-5D0DC92D6459}"/>
          </ac:spMkLst>
        </pc:spChg>
        <pc:spChg chg="del">
          <ac:chgData name="BUTTON, David" userId="fae79787-f874-4df5-8df2-921994db9024" providerId="ADAL" clId="{82CE4CB8-04CC-4C60-A3D7-CCAB40028B8A}" dt="2021-12-16T00:13:14.859" v="388" actId="478"/>
          <ac:spMkLst>
            <pc:docMk/>
            <pc:sldMk cId="1108357569" sldId="272"/>
            <ac:spMk id="11" creationId="{B274003F-4556-47AA-8B9A-2DD95C2D3E5C}"/>
          </ac:spMkLst>
        </pc:spChg>
        <pc:picChg chg="del mod">
          <ac:chgData name="BUTTON, David" userId="fae79787-f874-4df5-8df2-921994db9024" providerId="ADAL" clId="{82CE4CB8-04CC-4C60-A3D7-CCAB40028B8A}" dt="2021-12-16T00:13:12.014" v="387" actId="478"/>
          <ac:picMkLst>
            <pc:docMk/>
            <pc:sldMk cId="1108357569" sldId="272"/>
            <ac:picMk id="4" creationId="{2692DCF3-CD04-4130-AAC8-DB2CA126073B}"/>
          </ac:picMkLst>
        </pc:picChg>
        <pc:picChg chg="add mod ord modCrop">
          <ac:chgData name="BUTTON, David" userId="fae79787-f874-4df5-8df2-921994db9024" providerId="ADAL" clId="{82CE4CB8-04CC-4C60-A3D7-CCAB40028B8A}" dt="2021-12-16T00:14:46.670" v="397"/>
          <ac:picMkLst>
            <pc:docMk/>
            <pc:sldMk cId="1108357569" sldId="272"/>
            <ac:picMk id="5" creationId="{CEA4986D-9566-4034-937D-865E4F370DFA}"/>
          </ac:picMkLst>
        </pc:picChg>
        <pc:picChg chg="add mod">
          <ac:chgData name="BUTTON, David" userId="fae79787-f874-4df5-8df2-921994db9024" providerId="ADAL" clId="{82CE4CB8-04CC-4C60-A3D7-CCAB40028B8A}" dt="2021-12-15T00:27:11.341" v="205"/>
          <ac:picMkLst>
            <pc:docMk/>
            <pc:sldMk cId="1108357569" sldId="272"/>
            <ac:picMk id="7" creationId="{F91E27DC-DE3A-4B17-92CF-9C2779D53B4B}"/>
          </ac:picMkLst>
        </pc:picChg>
        <pc:picChg chg="add mod">
          <ac:chgData name="BUTTON, David" userId="fae79787-f874-4df5-8df2-921994db9024" providerId="ADAL" clId="{82CE4CB8-04CC-4C60-A3D7-CCAB40028B8A}" dt="2021-12-16T00:13:09.207" v="386"/>
          <ac:picMkLst>
            <pc:docMk/>
            <pc:sldMk cId="1108357569" sldId="272"/>
            <ac:picMk id="12" creationId="{8ED1ED42-A091-417F-8035-3ED4C8E62114}"/>
          </ac:picMkLst>
        </pc:picChg>
      </pc:sldChg>
      <pc:sldChg chg="addSp delSp modSp mod">
        <pc:chgData name="BUTTON, David" userId="fae79787-f874-4df5-8df2-921994db9024" providerId="ADAL" clId="{82CE4CB8-04CC-4C60-A3D7-CCAB40028B8A}" dt="2021-12-15T00:32:45.466" v="309" actId="1076"/>
        <pc:sldMkLst>
          <pc:docMk/>
          <pc:sldMk cId="1629746446" sldId="273"/>
        </pc:sldMkLst>
        <pc:spChg chg="mod">
          <ac:chgData name="BUTTON, David" userId="fae79787-f874-4df5-8df2-921994db9024" providerId="ADAL" clId="{82CE4CB8-04CC-4C60-A3D7-CCAB40028B8A}" dt="2021-12-15T00:25:22.100" v="163" actId="27636"/>
          <ac:spMkLst>
            <pc:docMk/>
            <pc:sldMk cId="1629746446" sldId="273"/>
            <ac:spMk id="2" creationId="{2CCB386B-FF3B-4583-9D1F-CAE4ED7B9DA8}"/>
          </ac:spMkLst>
        </pc:spChg>
        <pc:spChg chg="mod">
          <ac:chgData name="BUTTON, David" userId="fae79787-f874-4df5-8df2-921994db9024" providerId="ADAL" clId="{82CE4CB8-04CC-4C60-A3D7-CCAB40028B8A}" dt="2021-12-15T00:32:42.331" v="308" actId="1076"/>
          <ac:spMkLst>
            <pc:docMk/>
            <pc:sldMk cId="1629746446" sldId="273"/>
            <ac:spMk id="8" creationId="{FD541A36-10D2-4D11-A0BA-5E6A84AB28FD}"/>
          </ac:spMkLst>
        </pc:spChg>
        <pc:spChg chg="mod">
          <ac:chgData name="BUTTON, David" userId="fae79787-f874-4df5-8df2-921994db9024" providerId="ADAL" clId="{82CE4CB8-04CC-4C60-A3D7-CCAB40028B8A}" dt="2021-12-15T00:32:38.067" v="307" actId="1076"/>
          <ac:spMkLst>
            <pc:docMk/>
            <pc:sldMk cId="1629746446" sldId="273"/>
            <ac:spMk id="9" creationId="{C6907F27-1EC3-47DF-AEA9-CCEC1E0941CB}"/>
          </ac:spMkLst>
        </pc:spChg>
        <pc:spChg chg="mod">
          <ac:chgData name="BUTTON, David" userId="fae79787-f874-4df5-8df2-921994db9024" providerId="ADAL" clId="{82CE4CB8-04CC-4C60-A3D7-CCAB40028B8A}" dt="2021-12-15T00:31:51.267" v="306" actId="1076"/>
          <ac:spMkLst>
            <pc:docMk/>
            <pc:sldMk cId="1629746446" sldId="273"/>
            <ac:spMk id="11" creationId="{B9B552BB-C158-444B-AF22-EFD6DB8B4D56}"/>
          </ac:spMkLst>
        </pc:spChg>
        <pc:spChg chg="del mod">
          <ac:chgData name="BUTTON, David" userId="fae79787-f874-4df5-8df2-921994db9024" providerId="ADAL" clId="{82CE4CB8-04CC-4C60-A3D7-CCAB40028B8A}" dt="2021-12-15T00:27:27.863" v="208" actId="478"/>
          <ac:spMkLst>
            <pc:docMk/>
            <pc:sldMk cId="1629746446" sldId="273"/>
            <ac:spMk id="12" creationId="{10745499-F815-4AB0-AE5D-07DAD15A526C}"/>
          </ac:spMkLst>
        </pc:spChg>
        <pc:picChg chg="mod">
          <ac:chgData name="BUTTON, David" userId="fae79787-f874-4df5-8df2-921994db9024" providerId="ADAL" clId="{82CE4CB8-04CC-4C60-A3D7-CCAB40028B8A}" dt="2021-12-15T00:32:45.466" v="309" actId="1076"/>
          <ac:picMkLst>
            <pc:docMk/>
            <pc:sldMk cId="1629746446" sldId="273"/>
            <ac:picMk id="4" creationId="{2692DCF3-CD04-4130-AAC8-DB2CA126073B}"/>
          </ac:picMkLst>
        </pc:picChg>
        <pc:picChg chg="mod">
          <ac:chgData name="BUTTON, David" userId="fae79787-f874-4df5-8df2-921994db9024" providerId="ADAL" clId="{82CE4CB8-04CC-4C60-A3D7-CCAB40028B8A}" dt="2021-12-15T00:31:47.867" v="305" actId="1076"/>
          <ac:picMkLst>
            <pc:docMk/>
            <pc:sldMk cId="1629746446" sldId="273"/>
            <ac:picMk id="6" creationId="{F5F870DF-A127-457E-A7DA-D06B72B19381}"/>
          </ac:picMkLst>
        </pc:picChg>
        <pc:picChg chg="add mod">
          <ac:chgData name="BUTTON, David" userId="fae79787-f874-4df5-8df2-921994db9024" providerId="ADAL" clId="{82CE4CB8-04CC-4C60-A3D7-CCAB40028B8A}" dt="2021-12-15T00:27:13.764" v="206"/>
          <ac:picMkLst>
            <pc:docMk/>
            <pc:sldMk cId="1629746446" sldId="273"/>
            <ac:picMk id="13" creationId="{CFB5513D-E1CA-4FA3-B3B4-60CEF70872D6}"/>
          </ac:picMkLst>
        </pc:picChg>
      </pc:sldChg>
      <pc:sldChg chg="addSp modSp">
        <pc:chgData name="BUTTON, David" userId="fae79787-f874-4df5-8df2-921994db9024" providerId="ADAL" clId="{82CE4CB8-04CC-4C60-A3D7-CCAB40028B8A}" dt="2021-12-15T00:27:33.071" v="209"/>
        <pc:sldMkLst>
          <pc:docMk/>
          <pc:sldMk cId="1910905880" sldId="274"/>
        </pc:sldMkLst>
        <pc:picChg chg="add mod">
          <ac:chgData name="BUTTON, David" userId="fae79787-f874-4df5-8df2-921994db9024" providerId="ADAL" clId="{82CE4CB8-04CC-4C60-A3D7-CCAB40028B8A}" dt="2021-12-15T00:27:33.071" v="209"/>
          <ac:picMkLst>
            <pc:docMk/>
            <pc:sldMk cId="1910905880" sldId="274"/>
            <ac:picMk id="13" creationId="{5497D797-6E35-47FE-8502-E60CFDA56380}"/>
          </ac:picMkLst>
        </pc:picChg>
      </pc:sldChg>
      <pc:sldChg chg="addSp modSp">
        <pc:chgData name="BUTTON, David" userId="fae79787-f874-4df5-8df2-921994db9024" providerId="ADAL" clId="{82CE4CB8-04CC-4C60-A3D7-CCAB40028B8A}" dt="2021-12-15T00:27:36.605" v="210"/>
        <pc:sldMkLst>
          <pc:docMk/>
          <pc:sldMk cId="1304562108" sldId="275"/>
        </pc:sldMkLst>
        <pc:picChg chg="add mod">
          <ac:chgData name="BUTTON, David" userId="fae79787-f874-4df5-8df2-921994db9024" providerId="ADAL" clId="{82CE4CB8-04CC-4C60-A3D7-CCAB40028B8A}" dt="2021-12-15T00:27:36.605" v="210"/>
          <ac:picMkLst>
            <pc:docMk/>
            <pc:sldMk cId="1304562108" sldId="275"/>
            <ac:picMk id="17" creationId="{5E66074A-C908-4AA6-A21B-D50C26A4B964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21.991" v="310" actId="1440"/>
        <pc:sldMkLst>
          <pc:docMk/>
          <pc:sldMk cId="819570849" sldId="276"/>
        </pc:sldMkLst>
        <pc:spChg chg="mod">
          <ac:chgData name="BUTTON, David" userId="fae79787-f874-4df5-8df2-921994db9024" providerId="ADAL" clId="{82CE4CB8-04CC-4C60-A3D7-CCAB40028B8A}" dt="2021-12-15T00:25:22.112" v="164" actId="27636"/>
          <ac:spMkLst>
            <pc:docMk/>
            <pc:sldMk cId="819570849" sldId="276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21.991" v="310" actId="1440"/>
          <ac:picMkLst>
            <pc:docMk/>
            <pc:sldMk cId="819570849" sldId="276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5T00:27:39.903" v="211"/>
          <ac:picMkLst>
            <pc:docMk/>
            <pc:sldMk cId="819570849" sldId="276"/>
            <ac:picMk id="10" creationId="{828F793B-8CEB-4DB5-867A-EA56A423D410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27.694" v="311" actId="1440"/>
        <pc:sldMkLst>
          <pc:docMk/>
          <pc:sldMk cId="2038614582" sldId="278"/>
        </pc:sldMkLst>
        <pc:spChg chg="mod">
          <ac:chgData name="BUTTON, David" userId="fae79787-f874-4df5-8df2-921994db9024" providerId="ADAL" clId="{82CE4CB8-04CC-4C60-A3D7-CCAB40028B8A}" dt="2021-12-15T00:25:22.115" v="165" actId="27636"/>
          <ac:spMkLst>
            <pc:docMk/>
            <pc:sldMk cId="2038614582" sldId="278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27.694" v="311" actId="1440"/>
          <ac:picMkLst>
            <pc:docMk/>
            <pc:sldMk cId="2038614582" sldId="278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5T00:27:43.485" v="212"/>
          <ac:picMkLst>
            <pc:docMk/>
            <pc:sldMk cId="2038614582" sldId="278"/>
            <ac:picMk id="11" creationId="{E5EF725A-A1BF-4968-A3B0-5F6C5DBFD77F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33.319" v="312" actId="1440"/>
        <pc:sldMkLst>
          <pc:docMk/>
          <pc:sldMk cId="1564091578" sldId="279"/>
        </pc:sldMkLst>
        <pc:spChg chg="mod">
          <ac:chgData name="BUTTON, David" userId="fae79787-f874-4df5-8df2-921994db9024" providerId="ADAL" clId="{82CE4CB8-04CC-4C60-A3D7-CCAB40028B8A}" dt="2021-12-15T00:25:22.116" v="166" actId="27636"/>
          <ac:spMkLst>
            <pc:docMk/>
            <pc:sldMk cId="1564091578" sldId="279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33.319" v="312" actId="1440"/>
          <ac:picMkLst>
            <pc:docMk/>
            <pc:sldMk cId="1564091578" sldId="279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5T00:27:46.575" v="213"/>
          <ac:picMkLst>
            <pc:docMk/>
            <pc:sldMk cId="1564091578" sldId="279"/>
            <ac:picMk id="10" creationId="{8ADAB267-4935-44B9-A0BD-4027EB930EF2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41.263" v="315" actId="1440"/>
        <pc:sldMkLst>
          <pc:docMk/>
          <pc:sldMk cId="2664548926" sldId="280"/>
        </pc:sldMkLst>
        <pc:spChg chg="mod">
          <ac:chgData name="BUTTON, David" userId="fae79787-f874-4df5-8df2-921994db9024" providerId="ADAL" clId="{82CE4CB8-04CC-4C60-A3D7-CCAB40028B8A}" dt="2021-12-15T00:25:22.128" v="167" actId="27636"/>
          <ac:spMkLst>
            <pc:docMk/>
            <pc:sldMk cId="2664548926" sldId="280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41.263" v="315" actId="1440"/>
          <ac:picMkLst>
            <pc:docMk/>
            <pc:sldMk cId="2664548926" sldId="280"/>
            <ac:picMk id="4" creationId="{2692DCF3-CD04-4130-AAC8-DB2CA126073B}"/>
          </ac:picMkLst>
        </pc:picChg>
        <pc:picChg chg="add mod">
          <ac:chgData name="BUTTON, David" userId="fae79787-f874-4df5-8df2-921994db9024" providerId="ADAL" clId="{82CE4CB8-04CC-4C60-A3D7-CCAB40028B8A}" dt="2021-12-15T00:27:50.175" v="214"/>
          <ac:picMkLst>
            <pc:docMk/>
            <pc:sldMk cId="2664548926" sldId="280"/>
            <ac:picMk id="10" creationId="{673092DA-AFAB-471C-A81D-EF1C3BB640BF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46.038" v="316" actId="1440"/>
        <pc:sldMkLst>
          <pc:docMk/>
          <pc:sldMk cId="2158599190" sldId="281"/>
        </pc:sldMkLst>
        <pc:spChg chg="mod">
          <ac:chgData name="BUTTON, David" userId="fae79787-f874-4df5-8df2-921994db9024" providerId="ADAL" clId="{82CE4CB8-04CC-4C60-A3D7-CCAB40028B8A}" dt="2021-12-15T00:25:22.130" v="168" actId="27636"/>
          <ac:spMkLst>
            <pc:docMk/>
            <pc:sldMk cId="2158599190" sldId="281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46.038" v="316" actId="1440"/>
          <ac:picMkLst>
            <pc:docMk/>
            <pc:sldMk cId="2158599190" sldId="281"/>
            <ac:picMk id="3" creationId="{B0C6209D-2CA4-43C5-9DCF-33D49A275341}"/>
          </ac:picMkLst>
        </pc:picChg>
        <pc:picChg chg="add mod">
          <ac:chgData name="BUTTON, David" userId="fae79787-f874-4df5-8df2-921994db9024" providerId="ADAL" clId="{82CE4CB8-04CC-4C60-A3D7-CCAB40028B8A}" dt="2021-12-15T00:27:53.262" v="215"/>
          <ac:picMkLst>
            <pc:docMk/>
            <pc:sldMk cId="2158599190" sldId="281"/>
            <ac:picMk id="10" creationId="{95EDE515-8B99-43BA-80C4-44BB43055342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49.751" v="317" actId="1440"/>
        <pc:sldMkLst>
          <pc:docMk/>
          <pc:sldMk cId="508857789" sldId="282"/>
        </pc:sldMkLst>
        <pc:spChg chg="mod">
          <ac:chgData name="BUTTON, David" userId="fae79787-f874-4df5-8df2-921994db9024" providerId="ADAL" clId="{82CE4CB8-04CC-4C60-A3D7-CCAB40028B8A}" dt="2021-12-15T00:25:22.133" v="169" actId="27636"/>
          <ac:spMkLst>
            <pc:docMk/>
            <pc:sldMk cId="508857789" sldId="282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49.751" v="317" actId="1440"/>
          <ac:picMkLst>
            <pc:docMk/>
            <pc:sldMk cId="508857789" sldId="282"/>
            <ac:picMk id="3" creationId="{B0C6209D-2CA4-43C5-9DCF-33D49A275341}"/>
          </ac:picMkLst>
        </pc:picChg>
        <pc:picChg chg="add mod">
          <ac:chgData name="BUTTON, David" userId="fae79787-f874-4df5-8df2-921994db9024" providerId="ADAL" clId="{82CE4CB8-04CC-4C60-A3D7-CCAB40028B8A}" dt="2021-12-15T00:27:55.847" v="216"/>
          <ac:picMkLst>
            <pc:docMk/>
            <pc:sldMk cId="508857789" sldId="282"/>
            <ac:picMk id="10" creationId="{F98DCCD2-DFEC-4251-851A-9E2C84222D55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53.127" v="318" actId="1440"/>
        <pc:sldMkLst>
          <pc:docMk/>
          <pc:sldMk cId="2374479101" sldId="283"/>
        </pc:sldMkLst>
        <pc:spChg chg="mod">
          <ac:chgData name="BUTTON, David" userId="fae79787-f874-4df5-8df2-921994db9024" providerId="ADAL" clId="{82CE4CB8-04CC-4C60-A3D7-CCAB40028B8A}" dt="2021-12-15T00:25:22.144" v="170" actId="27636"/>
          <ac:spMkLst>
            <pc:docMk/>
            <pc:sldMk cId="2374479101" sldId="283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59:53.127" v="318" actId="1440"/>
          <ac:picMkLst>
            <pc:docMk/>
            <pc:sldMk cId="2374479101" sldId="283"/>
            <ac:picMk id="4" creationId="{2692DCF3-CD04-4130-AAC8-DB2CA126073B}"/>
          </ac:picMkLst>
        </pc:picChg>
        <pc:picChg chg="mod modCrop">
          <ac:chgData name="BUTTON, David" userId="fae79787-f874-4df5-8df2-921994db9024" providerId="ADAL" clId="{82CE4CB8-04CC-4C60-A3D7-CCAB40028B8A}" dt="2021-12-14T23:04:47.709" v="51" actId="14100"/>
          <ac:picMkLst>
            <pc:docMk/>
            <pc:sldMk cId="2374479101" sldId="283"/>
            <ac:picMk id="5" creationId="{B54307B7-1E89-4DDC-9180-3E0EA8014E95}"/>
          </ac:picMkLst>
        </pc:picChg>
        <pc:picChg chg="add mod">
          <ac:chgData name="BUTTON, David" userId="fae79787-f874-4df5-8df2-921994db9024" providerId="ADAL" clId="{82CE4CB8-04CC-4C60-A3D7-CCAB40028B8A}" dt="2021-12-15T00:27:58.974" v="217"/>
          <ac:picMkLst>
            <pc:docMk/>
            <pc:sldMk cId="2374479101" sldId="283"/>
            <ac:picMk id="7" creationId="{971E9EA4-5BCB-434F-8D33-738F5BF59DEE}"/>
          </ac:picMkLst>
        </pc:picChg>
      </pc:sldChg>
      <pc:sldChg chg="addSp modSp mod">
        <pc:chgData name="BUTTON, David" userId="fae79787-f874-4df5-8df2-921994db9024" providerId="ADAL" clId="{82CE4CB8-04CC-4C60-A3D7-CCAB40028B8A}" dt="2021-12-15T00:59:57.341" v="319" actId="1440"/>
        <pc:sldMkLst>
          <pc:docMk/>
          <pc:sldMk cId="3566286087" sldId="284"/>
        </pc:sldMkLst>
        <pc:spChg chg="mod">
          <ac:chgData name="BUTTON, David" userId="fae79787-f874-4df5-8df2-921994db9024" providerId="ADAL" clId="{82CE4CB8-04CC-4C60-A3D7-CCAB40028B8A}" dt="2021-12-15T00:25:22.146" v="171" actId="27636"/>
          <ac:spMkLst>
            <pc:docMk/>
            <pc:sldMk cId="3566286087" sldId="284"/>
            <ac:spMk id="2" creationId="{2CCB386B-FF3B-4583-9D1F-CAE4ED7B9DA8}"/>
          </ac:spMkLst>
        </pc:spChg>
        <pc:picChg chg="mod">
          <ac:chgData name="BUTTON, David" userId="fae79787-f874-4df5-8df2-921994db9024" providerId="ADAL" clId="{82CE4CB8-04CC-4C60-A3D7-CCAB40028B8A}" dt="2021-12-15T00:28:15.195" v="221" actId="14100"/>
          <ac:picMkLst>
            <pc:docMk/>
            <pc:sldMk cId="3566286087" sldId="284"/>
            <ac:picMk id="6" creationId="{FD8B86F3-5582-4791-A6BE-36F28FB1B674}"/>
          </ac:picMkLst>
        </pc:picChg>
        <pc:picChg chg="mod">
          <ac:chgData name="BUTTON, David" userId="fae79787-f874-4df5-8df2-921994db9024" providerId="ADAL" clId="{82CE4CB8-04CC-4C60-A3D7-CCAB40028B8A}" dt="2021-12-15T00:59:57.341" v="319" actId="1440"/>
          <ac:picMkLst>
            <pc:docMk/>
            <pc:sldMk cId="3566286087" sldId="284"/>
            <ac:picMk id="7" creationId="{398C2BB5-4F82-4574-A343-662EC8EE6277}"/>
          </ac:picMkLst>
        </pc:picChg>
        <pc:picChg chg="add mod">
          <ac:chgData name="BUTTON, David" userId="fae79787-f874-4df5-8df2-921994db9024" providerId="ADAL" clId="{82CE4CB8-04CC-4C60-A3D7-CCAB40028B8A}" dt="2021-12-15T00:28:10.369" v="220" actId="1076"/>
          <ac:picMkLst>
            <pc:docMk/>
            <pc:sldMk cId="3566286087" sldId="284"/>
            <ac:picMk id="10" creationId="{4AB9C2E0-1324-49E2-859A-B5FD7DF73DE0}"/>
          </ac:picMkLst>
        </pc:picChg>
      </pc:sldChg>
      <pc:sldChg chg="addSp modSp mod">
        <pc:chgData name="BUTTON, David" userId="fae79787-f874-4df5-8df2-921994db9024" providerId="ADAL" clId="{82CE4CB8-04CC-4C60-A3D7-CCAB40028B8A}" dt="2021-12-15T00:29:48.693" v="287" actId="1440"/>
        <pc:sldMkLst>
          <pc:docMk/>
          <pc:sldMk cId="3022321812" sldId="285"/>
        </pc:sldMkLst>
        <pc:spChg chg="mod">
          <ac:chgData name="BUTTON, David" userId="fae79787-f874-4df5-8df2-921994db9024" providerId="ADAL" clId="{82CE4CB8-04CC-4C60-A3D7-CCAB40028B8A}" dt="2021-12-15T00:25:22.178" v="176" actId="27636"/>
          <ac:spMkLst>
            <pc:docMk/>
            <pc:sldMk cId="3022321812" sldId="285"/>
            <ac:spMk id="2" creationId="{2CCB386B-FF3B-4583-9D1F-CAE4ED7B9DA8}"/>
          </ac:spMkLst>
        </pc:spChg>
        <pc:spChg chg="mod">
          <ac:chgData name="BUTTON, David" userId="fae79787-f874-4df5-8df2-921994db9024" providerId="ADAL" clId="{82CE4CB8-04CC-4C60-A3D7-CCAB40028B8A}" dt="2021-12-15T00:26:01.407" v="185" actId="404"/>
          <ac:spMkLst>
            <pc:docMk/>
            <pc:sldMk cId="3022321812" sldId="285"/>
            <ac:spMk id="9" creationId="{C6907F27-1EC3-47DF-AEA9-CCEC1E0941CB}"/>
          </ac:spMkLst>
        </pc:spChg>
        <pc:picChg chg="mod modCrop">
          <ac:chgData name="BUTTON, David" userId="fae79787-f874-4df5-8df2-921994db9024" providerId="ADAL" clId="{82CE4CB8-04CC-4C60-A3D7-CCAB40028B8A}" dt="2021-12-15T00:16:43.429" v="58" actId="1076"/>
          <ac:picMkLst>
            <pc:docMk/>
            <pc:sldMk cId="3022321812" sldId="285"/>
            <ac:picMk id="5" creationId="{F1571013-0C2B-42CD-A1BB-16019B44AF64}"/>
          </ac:picMkLst>
        </pc:picChg>
        <pc:picChg chg="mod">
          <ac:chgData name="BUTTON, David" userId="fae79787-f874-4df5-8df2-921994db9024" providerId="ADAL" clId="{82CE4CB8-04CC-4C60-A3D7-CCAB40028B8A}" dt="2021-12-15T00:29:48.693" v="287" actId="1440"/>
          <ac:picMkLst>
            <pc:docMk/>
            <pc:sldMk cId="3022321812" sldId="285"/>
            <ac:picMk id="11" creationId="{17D94BAA-63A2-4CBE-86BE-278965A76FA8}"/>
          </ac:picMkLst>
        </pc:picChg>
        <pc:picChg chg="add mod">
          <ac:chgData name="BUTTON, David" userId="fae79787-f874-4df5-8df2-921994db9024" providerId="ADAL" clId="{82CE4CB8-04CC-4C60-A3D7-CCAB40028B8A}" dt="2021-12-15T00:26:37.670" v="192"/>
          <ac:picMkLst>
            <pc:docMk/>
            <pc:sldMk cId="3022321812" sldId="285"/>
            <ac:picMk id="12" creationId="{7770D761-C033-4F3A-B80E-396E76665AED}"/>
          </ac:picMkLst>
        </pc:picChg>
      </pc:sldChg>
      <pc:sldChg chg="addSp modSp mod setBg">
        <pc:chgData name="BUTTON, David" userId="fae79787-f874-4df5-8df2-921994db9024" providerId="ADAL" clId="{82CE4CB8-04CC-4C60-A3D7-CCAB40028B8A}" dt="2021-12-15T00:29:53.347" v="288" actId="1440"/>
        <pc:sldMkLst>
          <pc:docMk/>
          <pc:sldMk cId="847416571" sldId="286"/>
        </pc:sldMkLst>
        <pc:spChg chg="mod">
          <ac:chgData name="BUTTON, David" userId="fae79787-f874-4df5-8df2-921994db9024" providerId="ADAL" clId="{82CE4CB8-04CC-4C60-A3D7-CCAB40028B8A}" dt="2021-12-15T00:25:22.016" v="150" actId="27636"/>
          <ac:spMkLst>
            <pc:docMk/>
            <pc:sldMk cId="847416571" sldId="286"/>
            <ac:spMk id="2" creationId="{2CCB386B-FF3B-4583-9D1F-CAE4ED7B9DA8}"/>
          </ac:spMkLst>
        </pc:spChg>
        <pc:spChg chg="mod">
          <ac:chgData name="BUTTON, David" userId="fae79787-f874-4df5-8df2-921994db9024" providerId="ADAL" clId="{82CE4CB8-04CC-4C60-A3D7-CCAB40028B8A}" dt="2021-12-15T00:25:49.365" v="183" actId="404"/>
          <ac:spMkLst>
            <pc:docMk/>
            <pc:sldMk cId="847416571" sldId="286"/>
            <ac:spMk id="9" creationId="{C6907F27-1EC3-47DF-AEA9-CCEC1E0941CB}"/>
          </ac:spMkLst>
        </pc:spChg>
        <pc:picChg chg="mod modCrop">
          <ac:chgData name="BUTTON, David" userId="fae79787-f874-4df5-8df2-921994db9024" providerId="ADAL" clId="{82CE4CB8-04CC-4C60-A3D7-CCAB40028B8A}" dt="2021-12-15T00:17:27.813" v="65" actId="1076"/>
          <ac:picMkLst>
            <pc:docMk/>
            <pc:sldMk cId="847416571" sldId="286"/>
            <ac:picMk id="5" creationId="{F1571013-0C2B-42CD-A1BB-16019B44AF64}"/>
          </ac:picMkLst>
        </pc:picChg>
        <pc:picChg chg="mod">
          <ac:chgData name="BUTTON, David" userId="fae79787-f874-4df5-8df2-921994db9024" providerId="ADAL" clId="{82CE4CB8-04CC-4C60-A3D7-CCAB40028B8A}" dt="2021-12-15T00:29:53.347" v="288" actId="1440"/>
          <ac:picMkLst>
            <pc:docMk/>
            <pc:sldMk cId="847416571" sldId="286"/>
            <ac:picMk id="11" creationId="{17D94BAA-63A2-4CBE-86BE-278965A76FA8}"/>
          </ac:picMkLst>
        </pc:picChg>
        <pc:picChg chg="add mod">
          <ac:chgData name="BUTTON, David" userId="fae79787-f874-4df5-8df2-921994db9024" providerId="ADAL" clId="{82CE4CB8-04CC-4C60-A3D7-CCAB40028B8A}" dt="2021-12-15T00:26:40.183" v="193"/>
          <ac:picMkLst>
            <pc:docMk/>
            <pc:sldMk cId="847416571" sldId="286"/>
            <ac:picMk id="12" creationId="{6FE7542F-5FCB-432B-B6F2-671EFFA77107}"/>
          </ac:picMkLst>
        </pc:picChg>
      </pc:sldChg>
      <pc:sldMasterChg chg="setBg modSldLayout">
        <pc:chgData name="BUTTON, David" userId="fae79787-f874-4df5-8df2-921994db9024" providerId="ADAL" clId="{82CE4CB8-04CC-4C60-A3D7-CCAB40028B8A}" dt="2021-12-15T00:25:13.277" v="120"/>
        <pc:sldMasterMkLst>
          <pc:docMk/>
          <pc:sldMasterMk cId="2582071593" sldId="2147483660"/>
        </pc:sldMasterMkLst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1624928070" sldId="2147483661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1556560031" sldId="2147483662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1235719881" sldId="2147483663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2720491820" sldId="2147483664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3382416290" sldId="2147483665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2470515862" sldId="2147483666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377587036" sldId="2147483667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3740020413" sldId="2147483668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2994787893" sldId="2147483669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3123502492" sldId="2147483670"/>
          </pc:sldLayoutMkLst>
        </pc:sldLayoutChg>
        <pc:sldLayoutChg chg="setBg">
          <pc:chgData name="BUTTON, David" userId="fae79787-f874-4df5-8df2-921994db9024" providerId="ADAL" clId="{82CE4CB8-04CC-4C60-A3D7-CCAB40028B8A}" dt="2021-12-15T00:25:13.277" v="120"/>
          <pc:sldLayoutMkLst>
            <pc:docMk/>
            <pc:sldMasterMk cId="2582071593" sldId="2147483660"/>
            <pc:sldLayoutMk cId="151423637" sldId="2147483671"/>
          </pc:sldLayoutMkLst>
        </pc:sldLayoutChg>
      </pc:sldMasterChg>
      <pc:sldMasterChg chg="setBg modSldLayout">
        <pc:chgData name="BUTTON, David" userId="fae79787-f874-4df5-8df2-921994db9024" providerId="ADAL" clId="{82CE4CB8-04CC-4C60-A3D7-CCAB40028B8A}" dt="2021-12-15T00:29:11.556" v="283"/>
        <pc:sldMasterMkLst>
          <pc:docMk/>
          <pc:sldMasterMk cId="1528128911" sldId="2147483684"/>
        </pc:sldMasterMkLst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2239116257" sldId="2147483685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3797483321" sldId="2147483686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1002995819" sldId="2147483687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785851689" sldId="2147483688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447723199" sldId="2147483689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3762532331" sldId="2147483690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1787473635" sldId="2147483691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2247464703" sldId="2147483692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1967803582" sldId="2147483693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3664845151" sldId="2147483694"/>
          </pc:sldLayoutMkLst>
        </pc:sldLayoutChg>
        <pc:sldLayoutChg chg="setBg">
          <pc:chgData name="BUTTON, David" userId="fae79787-f874-4df5-8df2-921994db9024" providerId="ADAL" clId="{82CE4CB8-04CC-4C60-A3D7-CCAB40028B8A}" dt="2021-12-15T00:29:11.556" v="283"/>
          <pc:sldLayoutMkLst>
            <pc:docMk/>
            <pc:sldMasterMk cId="1528128911" sldId="2147483684"/>
            <pc:sldLayoutMk cId="3673610969" sldId="214748369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BD30-3B7E-4DA8-98F1-A5E12F99D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9D144-045C-498F-9FC1-0B6302506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6266B-2217-46FB-A5F9-52547330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474FC-5E8B-4B92-AC64-B377B9B5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663B8-CD5D-4C85-AAB8-B9D805BD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11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EC0A-3668-43D7-AC99-6A6008D2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96EBC-9225-4CB0-918C-9C929E3B2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4A3BA-E2BE-4B53-8117-9E33311F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C4242-A58C-4CBE-BC5B-AE3EFCFC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B48F3-E0D0-4F78-A250-E10968A9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84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AC96FC-942F-496C-84B2-0C027E783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84FC1-3459-4C4F-B95E-3EB28E3CF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78FE6-306B-468A-A546-5342F4C7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91C5-7041-40EC-8293-BC1ED55C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15F7F-A449-446F-9F1E-9EA2486B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361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E03E-441E-4A48-8E32-74CF8839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F08C-0BEB-4F88-931A-187FD01DF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CB9A3-A0A0-4D63-AC45-1BF4CDB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5D05E-7764-413E-A3BF-5482FEDD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EC27F-DBF8-42E8-AA2E-E4CAC895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748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3BE7-F273-4BD9-B2DB-FBAA649A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763C7-F59A-4D02-ACF8-F05634C98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020ED-7625-4D75-8A21-7F14A61F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8C3B-8406-4469-BD75-19A0523D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E5B23-87A4-427F-8DFA-F3C6629C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299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3F3C-EF8C-4F61-8B98-599FB746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72728-281C-4821-842B-345F3B86C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6721B-8BE0-487C-8025-41661FFB5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813D-7FF9-4E5E-9455-44FD4FA1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C09D7-DA76-4913-B705-92CE174A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C8950-88E6-4BFC-AFDD-DF062667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85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1BDD-7ECE-41F7-93D7-935204BD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02D8F-D88A-4354-A06D-66B8E88B9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A5086-FD9D-40A0-B1BD-F5FAF705E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11825-B1DE-434D-856C-EB4C277BB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7926F-0F44-4FF2-8499-259064217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BDA2F7-580A-49CB-A371-AFA1AEFF6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1FAE4D-7C33-4F96-8DF2-BAEA1DEC5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836CA-7C51-4195-9A2C-E623CC0E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72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4D8E9-93AA-4E20-B99B-1FC19268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87AF2-3A87-4BD3-A558-8FF69129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CC829-CD2F-42E0-93CC-E8C0420E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0B5BC-5F52-4DAF-864F-E0B86924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253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AA590-3EC0-45A6-98FB-8F394D24F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54487-D20E-4FE1-81CC-3591ED49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8C496-36B5-4A9C-BB09-4F9A50B1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747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EE9C-B5AF-4F33-A0AD-360C9B928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D72A8-8CAF-4AA7-9B33-20A98A373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AA727-73C1-40B8-BFA5-7CDDA362C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81962-358A-442F-9C4D-6F00D81B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C84CB-9137-411D-93AB-270386CE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51736-2A7A-4F1B-B8D6-C2716D02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746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8C26-7CDB-4D80-8076-800F4E7A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08C5-268F-41B6-91BE-95E9142B84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95C76-31BC-425B-A14F-843B4020D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62587-1CBB-40AC-9CDB-5396EAD2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F38A9-E549-4A91-B1F0-31999D76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FA908-FD15-40C7-804B-1B2B16C6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780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E3794-53BA-427E-9449-196F1D0A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4BC42-03E5-410A-B39C-C43C80F18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C03E2-08EC-493D-AF03-62265D03B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E044-4606-47A1-9C9B-4A8304952672}" type="datetimeFigureOut">
              <a:rPr lang="en-AU" smtClean="0"/>
              <a:t>16/12/2021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82CF1-ACF8-4540-BB57-EBD38984B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F27E4-1392-4558-9BA5-56445755E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12FF-5735-4330-BFC3-58FE40F186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81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jacow.org/JTM2021/PosterSessio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jacow.org/uploads/JTM2021/FLS202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hyperlink" Target="mailto:jan.chrin@psi.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v.r.w.schaa@gsi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hyperlink" Target="https://www.jacow.org/uploads/JTM2021/HB21PosterTM21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ow.org/uploads/JTM2021/HIAT22PosterTM21.pdf" TargetMode="External"/><Relationship Id="rId2" Type="http://schemas.openxmlformats.org/officeDocument/2006/relationships/hyperlink" Target="mailto:v.r.w.schaa@gsi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jacow.org/uploads/JTM2021/IBIC20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hyperlink" Target="mailto:renan.picoreti@cnpem.b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ju@postech.ac.kr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mailto:g.kowalski@uj.edu.p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hyperlink" Target="https://www.jacow.org/uploads/JTM2021/IBIC22PosterTM21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jacow.org/uploads/JTM2021/ICALEPCS21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hyperlink" Target="mailto:chenzhichu@zjlab.org.c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v.r.w.schaa@gsi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jacow.org/uploads/JTM2021/IPAC21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hyperlink" Target="mailto:renan.picoreti@cnpem.br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jpeg"/><Relationship Id="rId7" Type="http://schemas.openxmlformats.org/officeDocument/2006/relationships/hyperlink" Target="mailto:nawin@slri.or.th" TargetMode="External"/><Relationship Id="rId2" Type="http://schemas.openxmlformats.org/officeDocument/2006/relationships/hyperlink" Target="https://www.jacow.org/uploads/JTM2021/IPAC22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mailto:thakonwat@slri.or.t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jacow.org/uploads/JTM2021/COOL21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kuzin@inp.nsk.su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5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jacow.org/uploads/JTM2021/IPAC23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hyperlink" Target="mailto:ivan.andrian@elettra.e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jacow.org/uploads/JTM2021/IPAC23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hyperlink" Target="mailto:ivan.andrian@elettra.e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jacow.org/uploads/JTM2021/IPAC23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hyperlink" Target="mailto:ivan.andrian@elettra.e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jacow.org/uploads/JTM2021/IPAC23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hyperlink" Target="mailto:ivan.andrian@elettra.e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.apsimon@lancaster.ac.uk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.apsimon@lancaster.ac.uk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jacow.org/uploads/JTM2021/MEDSI20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hyperlink" Target="mailto:jaje@anl.go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jacow.org/uploads/JTM2021/COOL21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kuzin@inp.nsk.su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jacow.org/uploads/JTM2021/EBIST22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hyperlink" Target="mailto:thomson@triumf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ow.org/uploads/JTM2021/EeeFact22PosterTM21.pdf" TargetMode="External"/><Relationship Id="rId2" Type="http://schemas.openxmlformats.org/officeDocument/2006/relationships/hyperlink" Target="mailto:massimiliano.gualtiero.iungo@lnf.infn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ow.org/uploads/JTM2021/EeeFact22PosterTM21.pdf" TargetMode="External"/><Relationship Id="rId2" Type="http://schemas.openxmlformats.org/officeDocument/2006/relationships/hyperlink" Target="mailto:massimiliano.gualtiero.iungo@lnf.infn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ow.org/uploads/JTM2021/EeeFact22PosterTM21.pdf" TargetMode="External"/><Relationship Id="rId2" Type="http://schemas.openxmlformats.org/officeDocument/2006/relationships/hyperlink" Target="mailto:massimiliano.gualtiero.iungo@lnf.infn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jacow.org/uploads/JTM2021/ERL22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hyperlink" Target="mailto:kws4@cornell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michaela.marx@desy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hyperlink" Target="https://www.jacow.org/uploads/JTM2021/FEL19PosterTM202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jacow.org/uploads/JTM2021/FEL22PosterTM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mailto:ivan.andrian@elettra.e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2DCB84-22EB-4659-93F1-309A7B6FE334}"/>
              </a:ext>
            </a:extLst>
          </p:cNvPr>
          <p:cNvSpPr/>
          <p:nvPr/>
        </p:nvSpPr>
        <p:spPr>
          <a:xfrm>
            <a:off x="1759131" y="1402080"/>
            <a:ext cx="8908869" cy="411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8CE80-6C68-40A9-88BB-DA5648914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>
                <a:solidFill>
                  <a:schemeClr val="bg1"/>
                </a:solidFill>
              </a:rPr>
              <a:t>JACoW Team Meeting 2021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sz="6700" b="1" dirty="0">
                <a:solidFill>
                  <a:schemeClr val="bg1"/>
                </a:solidFill>
              </a:rPr>
              <a:t>Poster Session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7D6D6-EF6E-4FDB-A608-A80F1084E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Trieste Italy, 16</a:t>
            </a:r>
            <a:r>
              <a:rPr lang="en-AU" baseline="30000" dirty="0"/>
              <a:t>th</a:t>
            </a:r>
            <a:r>
              <a:rPr lang="en-AU" dirty="0"/>
              <a:t> December 2021 </a:t>
            </a:r>
          </a:p>
          <a:p>
            <a:r>
              <a:rPr lang="en-AU" dirty="0"/>
              <a:t>17:30 – 18:30</a:t>
            </a:r>
          </a:p>
          <a:p>
            <a:r>
              <a:rPr lang="en-AU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https://www.jacow.org/JTM2021/PosterSession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78FF0-E3D8-46ED-9E98-CCE40B5C4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812" y="5905500"/>
            <a:ext cx="5540188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14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FLS’22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09899B15-FBB1-47B0-9330-2CAEAC4A8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2" t="12468" r="3226" b="23674"/>
          <a:stretch/>
        </p:blipFill>
        <p:spPr>
          <a:xfrm>
            <a:off x="2154958" y="675785"/>
            <a:ext cx="9896715" cy="55021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105157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-789912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Chrin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(PSI)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jan.chrin@psi.ch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7" y="2179432"/>
            <a:ext cx="1875600" cy="2499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03E64-DBC7-4A65-ACF1-FF85C880ED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HB’21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701634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-193435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Volker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Schaa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(GSI)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v.r.w.schaa@gsi.de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6209D-2CA4-43C5-9DCF-33D49A275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60" y="2229826"/>
            <a:ext cx="1875600" cy="2398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EF065921-608F-48FC-90E5-B6AD0D90FE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984" y="219807"/>
            <a:ext cx="8771793" cy="6418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2916A-725E-4F79-AD49-3F5F024B45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5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HIAT’22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948264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53195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Volker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Schaa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(GSI)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v.r.w.schaa@gsi.de</a:t>
            </a:r>
            <a:endParaRPr lang="en-AU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F065921-608F-48FC-90E5-B6AD0D90FE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60" t="11439" r="25626" b="1973"/>
          <a:stretch/>
        </p:blipFill>
        <p:spPr>
          <a:xfrm>
            <a:off x="3772955" y="68056"/>
            <a:ext cx="4646089" cy="6721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ACD69-01CF-4D2E-873A-9F3D0692A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C546F-C641-4241-8D64-4345D51A0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26" y="2042040"/>
            <a:ext cx="2103302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61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IBIC’20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370C2075-8DD4-46C7-A941-2390F43B1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210" y="0"/>
            <a:ext cx="530158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Renan Picoreti (LNLS)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renan.picoreti@cnpem.br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77991-A7A3-4B1F-A779-14F79F330F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37CDA-6B23-45E4-951F-8819934A60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69" y="2529452"/>
            <a:ext cx="1875600" cy="179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28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IBIC’21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853502-7FB6-4CB5-A865-BEFDF71B5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474" y="-1"/>
            <a:ext cx="4929051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Jaeyu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Lee (PAL)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3"/>
              </a:rPr>
              <a:t>eju@postech.ac.kr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8" y="2178599"/>
            <a:ext cx="1875600" cy="250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7621C-DB6B-4F78-9651-AE4723E60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23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IBIC’22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Grzegorz Kowalski (SOLARIS)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g.kowalski@uj.edu.pl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94BAA-63A2-4CBE-86BE-278965A76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2473874"/>
            <a:ext cx="1875600" cy="19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21AB08B3-68A8-493A-9272-1CF8DC7FC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256" y="41213"/>
            <a:ext cx="4852181" cy="6775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B83B9-52B2-4A9C-8B48-9B6C165AE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2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ICALEPCS'21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BCBCCCAC-EE84-49F6-A23B-AFB14A93C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048" y="0"/>
            <a:ext cx="487138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Zhichu Chen [Ross] (SARI)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chenzhichu@zjlab.org.cn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2491200"/>
            <a:ext cx="1875600" cy="187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25FD4-1954-48C5-ABA1-05F2AD403F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28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ICAP’22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E9F63D2-50C0-4DA9-9E0A-C6CE5FD4E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564" y="0"/>
            <a:ext cx="5512605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948264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53195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Volker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Schaa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(GSI)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v.r.w.schaa@gsi.de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AFD0C-2347-476A-A312-4D32BEA4F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11A704-58A5-4D2D-8A20-ECB9E5B03F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90" y="2114550"/>
            <a:ext cx="18756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5FC4F67-F4BE-4A8B-B954-88C583DBF997}"/>
              </a:ext>
            </a:extLst>
          </p:cNvPr>
          <p:cNvSpPr/>
          <p:nvPr/>
        </p:nvSpPr>
        <p:spPr>
          <a:xfrm>
            <a:off x="5621717" y="2627851"/>
            <a:ext cx="1602297" cy="1602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1470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IPAC’21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CEA4986D-9566-4034-937D-865E4F370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79" t="8361" r="31444"/>
          <a:stretch/>
        </p:blipFill>
        <p:spPr>
          <a:xfrm>
            <a:off x="3505328" y="51829"/>
            <a:ext cx="5181344" cy="6754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Renan Picoreti (LNLS)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renan.picoreti@cnpem.br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E27DC-DE3A-4B17-92CF-9C2779D53B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1ED42-A091-417F-8035-3ED4C8E621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69" y="2529452"/>
            <a:ext cx="1875600" cy="179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357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IPAC’22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7334EE03-8E61-4D07-86AC-FFFFB899F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521" y="0"/>
            <a:ext cx="5272130" cy="6870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737358" y="1745219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-157711" y="4733889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Thakonwat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Chanwattana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(SLRI)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thakonwat@slri.or.th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84" y="2104989"/>
            <a:ext cx="18756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870DF-A127-457E-A7DA-D06B72B193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677" y="2210250"/>
            <a:ext cx="1875600" cy="250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552BB-C158-444B-AF22-EFD6DB8B4D56}"/>
              </a:ext>
            </a:extLst>
          </p:cNvPr>
          <p:cNvSpPr txBox="1"/>
          <p:nvPr/>
        </p:nvSpPr>
        <p:spPr>
          <a:xfrm>
            <a:off x="8612521" y="4743449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Nawin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Juntong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(SLRI)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7"/>
              </a:rPr>
              <a:t>nawin@slri.or.th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3FE1-0169-4226-9FB9-DD642507EAD7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 of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B5513D-E1CA-4FA3-B3B4-60CEF70872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4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COOL'21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FD8B86F3-5582-4791-A6BE-36F28FB1B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59" t="12023" r="27194" b="8454"/>
          <a:stretch/>
        </p:blipFill>
        <p:spPr>
          <a:xfrm>
            <a:off x="3666565" y="13022"/>
            <a:ext cx="4858870" cy="6844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C2BB5-4F82-4574-A343-662EC8EE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70" y="2114550"/>
            <a:ext cx="1876425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Maxim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Kuzin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(BINP SB RAS)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5"/>
              </a:rPr>
              <a:t>kuzin@inp.nsk.su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90904-3B84-4C18-9993-AE2BA02E7A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\\172.28.110.140\data center (june 2011)\IMPACT\Communications\Photo\ภาพอาคารต่างๆ (Venue)\IMPACT Forum\Sapphire\Sap.JPG">
            <a:extLst>
              <a:ext uri="{FF2B5EF4-FFF2-40B4-BE49-F238E27FC236}">
                <a16:creationId xmlns:a16="http://schemas.microsoft.com/office/drawing/2014/main" id="{36DA257C-D637-4CF2-A69F-E1DCBE09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798" y="3031841"/>
            <a:ext cx="4899569" cy="3555494"/>
          </a:xfrm>
          <a:prstGeom prst="rect">
            <a:avLst/>
          </a:prstGeom>
          <a:noFill/>
        </p:spPr>
      </p:pic>
      <p:pic>
        <p:nvPicPr>
          <p:cNvPr id="15" name="Picture 4" descr="\\172.28.110.140\data center (june 2011)\IMPACT\Communications\Photo\ภาพอาคารต่างๆ (Venue)\IMPACT Forum\Sapphire room (Update May 2012)\IMG_6524.JPG">
            <a:extLst>
              <a:ext uri="{FF2B5EF4-FFF2-40B4-BE49-F238E27FC236}">
                <a16:creationId xmlns:a16="http://schemas.microsoft.com/office/drawing/2014/main" id="{6B918285-6409-4DE3-AC0C-E63BA4A47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6072" y="1089562"/>
            <a:ext cx="5411451" cy="1849385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E859E1-03C0-4D48-A965-14960FD68AFD}"/>
              </a:ext>
            </a:extLst>
          </p:cNvPr>
          <p:cNvSpPr txBox="1"/>
          <p:nvPr/>
        </p:nvSpPr>
        <p:spPr>
          <a:xfrm>
            <a:off x="8986832" y="2077173"/>
            <a:ext cx="3030692" cy="861774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Sapphire 101: Proceeding Office</a:t>
            </a:r>
          </a:p>
          <a:p>
            <a:r>
              <a:rPr lang="en-US" sz="1600" dirty="0"/>
              <a:t>Sapphire Foyer: Author Reception</a:t>
            </a:r>
          </a:p>
          <a:p>
            <a:r>
              <a:rPr lang="en-US" sz="1600" dirty="0"/>
              <a:t>Sapphire 102: Speaker Ready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A30302-0821-4980-B2DB-F8433D6D649B}"/>
              </a:ext>
            </a:extLst>
          </p:cNvPr>
          <p:cNvSpPr txBox="1"/>
          <p:nvPr/>
        </p:nvSpPr>
        <p:spPr>
          <a:xfrm>
            <a:off x="8416247" y="5510117"/>
            <a:ext cx="3095120" cy="107721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Sapphire 101</a:t>
            </a:r>
          </a:p>
          <a:p>
            <a:r>
              <a:rPr lang="en-US" sz="1600" dirty="0"/>
              <a:t>Area: 187 m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  <a:p>
            <a:r>
              <a:rPr lang="en-US" sz="1600" dirty="0"/>
              <a:t>Dimension: 9.5 m x 19.7 m x 3.8 m</a:t>
            </a:r>
          </a:p>
          <a:p>
            <a:r>
              <a:rPr lang="en-US" sz="1600" dirty="0"/>
              <a:t>Room capacities: 96 (Classroom)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7651B8-9780-4407-9AC8-76CB94DD21BA}"/>
              </a:ext>
            </a:extLst>
          </p:cNvPr>
          <p:cNvSpPr txBox="1">
            <a:spLocks/>
          </p:cNvSpPr>
          <p:nvPr/>
        </p:nvSpPr>
        <p:spPr>
          <a:xfrm>
            <a:off x="273039" y="237023"/>
            <a:ext cx="10515600" cy="13255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Area for Proceeding Office, </a:t>
            </a:r>
          </a:p>
          <a:p>
            <a:r>
              <a:rPr lang="en-US" sz="3600" b="1" dirty="0">
                <a:latin typeface="+mn-lt"/>
              </a:rPr>
              <a:t>Speaker Ready </a:t>
            </a:r>
          </a:p>
          <a:p>
            <a:r>
              <a:rPr lang="en-US" sz="3600" b="1" dirty="0">
                <a:latin typeface="+mn-lt"/>
              </a:rPr>
              <a:t>and Author Reception</a:t>
            </a:r>
          </a:p>
        </p:txBody>
      </p:sp>
      <p:pic>
        <p:nvPicPr>
          <p:cNvPr id="19" name="Picture 2" descr="\\172.28.110.140\data center (june 2011)\IMPACT\FM &amp; OP\Floor plan\Floor Plan from web (Update June 2011)\IMPACT Forum\IMPACT Forum-LEVEL 1.jpg">
            <a:extLst>
              <a:ext uri="{FF2B5EF4-FFF2-40B4-BE49-F238E27FC236}">
                <a16:creationId xmlns:a16="http://schemas.microsoft.com/office/drawing/2014/main" id="{09238777-3645-4909-9A23-6675E6348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312" y="2769816"/>
            <a:ext cx="6448759" cy="34468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730620" y="4188265"/>
            <a:ext cx="457200" cy="4428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404049" y="1758470"/>
            <a:ext cx="111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Sapphire 101-102</a:t>
            </a:r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02F46A-C6D5-44B6-BF4E-030C3AA8C680}"/>
              </a:ext>
            </a:extLst>
          </p:cNvPr>
          <p:cNvCxnSpPr>
            <a:stCxn id="23" idx="2"/>
            <a:endCxn id="22" idx="0"/>
          </p:cNvCxnSpPr>
          <p:nvPr/>
        </p:nvCxnSpPr>
        <p:spPr>
          <a:xfrm>
            <a:off x="4959220" y="2404801"/>
            <a:ext cx="0" cy="17834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F649238-D6BE-4E8C-97B8-65B8B9C04561}"/>
              </a:ext>
            </a:extLst>
          </p:cNvPr>
          <p:cNvSpPr/>
          <p:nvPr/>
        </p:nvSpPr>
        <p:spPr>
          <a:xfrm>
            <a:off x="157312" y="2292630"/>
            <a:ext cx="433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IMPACT Forum Building (1</a:t>
            </a:r>
            <a:r>
              <a:rPr lang="en-US" sz="2400" baseline="30000" dirty="0"/>
              <a:t>st</a:t>
            </a:r>
            <a:r>
              <a:rPr lang="en-US" sz="2400" dirty="0"/>
              <a:t> floor)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26349-C58B-48C4-B1FF-93D7440FB59A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 of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97D797-6E35-47FE-8502-E60CFDA56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5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633" y="1979272"/>
            <a:ext cx="2963607" cy="19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651B8-9780-4407-9AC8-76CB94DD21BA}"/>
              </a:ext>
            </a:extLst>
          </p:cNvPr>
          <p:cNvSpPr txBox="1">
            <a:spLocks/>
          </p:cNvSpPr>
          <p:nvPr/>
        </p:nvSpPr>
        <p:spPr>
          <a:xfrm>
            <a:off x="273039" y="23702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Possible choices for </a:t>
            </a:r>
            <a:r>
              <a:rPr lang="en-US" sz="3600" b="1" dirty="0" err="1">
                <a:latin typeface="+mn-lt"/>
              </a:rPr>
              <a:t>JACoW</a:t>
            </a:r>
            <a:r>
              <a:rPr lang="en-US" sz="3600" b="1" dirty="0">
                <a:latin typeface="+mn-lt"/>
              </a:rPr>
              <a:t> Team Reception </a:t>
            </a:r>
          </a:p>
          <a:p>
            <a:r>
              <a:rPr lang="en-US" sz="3600" b="1" dirty="0">
                <a:latin typeface="+mn-lt"/>
              </a:rPr>
              <a:t>on Saturday 11</a:t>
            </a:r>
            <a:r>
              <a:rPr lang="en-US" sz="3600" b="1" baseline="30000" dirty="0">
                <a:latin typeface="+mn-lt"/>
              </a:rPr>
              <a:t>th</a:t>
            </a:r>
            <a:r>
              <a:rPr lang="en-US" sz="3600" b="1" dirty="0">
                <a:latin typeface="+mn-lt"/>
              </a:rPr>
              <a:t> June 2022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981" y="3907548"/>
            <a:ext cx="2834640" cy="212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981" y="1990473"/>
            <a:ext cx="2834640" cy="1889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1981" y="1562587"/>
            <a:ext cx="2283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Hidden Backyard</a:t>
            </a:r>
            <a:endParaRPr lang="en-GB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81" y="1990473"/>
            <a:ext cx="2832532" cy="1889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80" y="3907549"/>
            <a:ext cx="2826767" cy="2120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280" y="1562586"/>
            <a:ext cx="274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8 Seconds Bar &amp; Kitchen</a:t>
            </a:r>
            <a:endParaRPr lang="en-GB" sz="2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865" y="3939690"/>
            <a:ext cx="2969375" cy="19764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10865" y="1562586"/>
            <a:ext cx="274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SAUCE by Chef Wong</a:t>
            </a:r>
            <a:endParaRPr lang="en-GB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67" y="1990473"/>
            <a:ext cx="2835724" cy="1889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67" y="3939690"/>
            <a:ext cx="2843737" cy="1895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567" y="1560405"/>
            <a:ext cx="2283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Breeze Café &amp; Bar</a:t>
            </a:r>
            <a:endParaRPr lang="en-GB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D7B64C-336F-469C-9EDE-F738DF74708A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 of 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66074A-C908-4AA6-A21B-D50C26A4B9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2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IPAC’23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54114B24-EFF0-4077-B696-D3143A7AD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610" y="198010"/>
            <a:ext cx="8575502" cy="64619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Ivan Andrian (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Elettra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ivan.andrian@elettra.eu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95" y="2111533"/>
            <a:ext cx="1875600" cy="263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431A37-AF4F-4C87-9A55-BE5255C836D8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 of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8F793B-8CEB-4DB5-867A-EA56A423D4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0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IPAC’23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54114B24-EFF0-4077-B696-D3143A7AD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8437" y="176292"/>
            <a:ext cx="8670214" cy="6502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Ivan Andrian (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Elettra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ivan.andrian@elettra.eu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95" y="2111533"/>
            <a:ext cx="1875600" cy="263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D3D535-040D-424A-9AC1-FDDD06EB1A71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 of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F725A-A1BF-4968-A3B0-5F6C5DBFD7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4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IPAC’23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54114B24-EFF0-4077-B696-D3143A7AD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848" y="170112"/>
            <a:ext cx="8668800" cy="6514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Ivan Andrian (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Elettra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ivan.andrian@elettra.eu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95" y="2111533"/>
            <a:ext cx="1875600" cy="263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521DF-3272-4D8A-B9CA-247A7E937D01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 of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AB267-4935-44B9-A0BD-4027EB930E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1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IPAC’23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54114B24-EFF0-4077-B696-D3143A7AD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100" y="174142"/>
            <a:ext cx="8668800" cy="6506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Ivan Andrian (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Elettra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ivan.andrian@elettra.eu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95" y="2111533"/>
            <a:ext cx="1875600" cy="263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43C1A7-34F4-4F0B-A6D9-8E0D0CD0591C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4 of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3092DA-AFAB-471C-A81D-EF1C3BB640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4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LINAC’20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95790D-27F8-41E0-BAAC-C03186A32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9273" y="65013"/>
            <a:ext cx="5293453" cy="6727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948264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53195" y="4743450"/>
            <a:ext cx="3666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Robert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Apsimon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(Cockcroft Institute)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3"/>
              </a:rPr>
              <a:t>r.apsimon@lancaster.ac.uk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DE515-8B99-43BA-80C4-44BB43055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DE3A8C-DE99-46D2-831B-57E9CD88D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90" y="2252487"/>
            <a:ext cx="1875600" cy="235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859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LINAC’22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399D1C-CF8E-4D61-939F-973C24A1C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238" y="18297"/>
            <a:ext cx="5347524" cy="68219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948264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53195" y="4743450"/>
            <a:ext cx="3666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Robert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Apsimon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(Cockcroft Institute)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3"/>
              </a:rPr>
              <a:t>r.apsimon@lancaster.ac.uk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DCCD2-DFEC-4251-851A-9E2C84222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D3FD6-223C-4EF0-90BC-371A21E6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90" y="2252487"/>
            <a:ext cx="1875600" cy="2353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8857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MEDSI'20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B54307B7-1E89-4DDC-9180-3E0EA8014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04"/>
          <a:stretch/>
        </p:blipFill>
        <p:spPr>
          <a:xfrm>
            <a:off x="3535680" y="-6485"/>
            <a:ext cx="5120640" cy="68709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Kelly Jaje (ANL)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jaje@anl.gov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95" y="2155270"/>
            <a:ext cx="1875600" cy="254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E9EA4-5BCB-434F-8D33-738F5BF59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9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RuPAC’21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FD8B86F3-5582-4791-A6BE-36F28FB1B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832" y="248499"/>
            <a:ext cx="8524786" cy="6361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C2BB5-4F82-4574-A343-662EC8EE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70" y="2114550"/>
            <a:ext cx="1876425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641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-25400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Maxim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Kuzin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(BINP SB RAS)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5"/>
              </a:rPr>
              <a:t>kuzin@inp.nsk.su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B9C2E0-1324-49E2-859A-B5FD7DF73D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EBIST'22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DB9FE71F-9EBC-4603-9ED6-300EC7A9F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188" y="14050"/>
            <a:ext cx="4493623" cy="68298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Jana Thomson (TRIUMF)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thomson@triumf.ca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6209D-2CA4-43C5-9DCF-33D49A2753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95" y="2491200"/>
            <a:ext cx="1875600" cy="187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A61EF-2E48-4EDD-B525-A904091582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0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eeFact'22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Massimiliano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Iungo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(INFN)</a:t>
            </a:r>
          </a:p>
          <a:p>
            <a:pPr algn="ctr"/>
            <a:r>
              <a:rPr lang="en-AU" sz="1400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massimiliano.gualtiero.iungo@lnf.infn.it</a:t>
            </a:r>
            <a:r>
              <a:rPr lang="en-AU" sz="1400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 </a:t>
            </a:r>
            <a:endParaRPr lang="en-AU" sz="14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1571013-0C2B-42CD-A1BB-16019B44A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313" y="70703"/>
            <a:ext cx="4633373" cy="67165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4BAA-63A2-4CBE-86BE-278965A76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2473874"/>
            <a:ext cx="1875600" cy="19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DB706-C3FE-4B30-BB92-42F8CB919884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 of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1214C-FE0D-430E-824C-AF3C00F9E5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0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eeFact'22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Massimiliano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Iungo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(INF)</a:t>
            </a:r>
          </a:p>
          <a:p>
            <a:pPr algn="ctr"/>
            <a:r>
              <a:rPr lang="en-AU" sz="1400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massimiliano.gualtiero.iungo@lnf.infn.it</a:t>
            </a:r>
            <a:r>
              <a:rPr lang="en-AU" sz="1400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 </a:t>
            </a:r>
            <a:endParaRPr lang="en-AU" sz="14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1571013-0C2B-42CD-A1BB-16019B44A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565" y="1074556"/>
            <a:ext cx="8413556" cy="4708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4BAA-63A2-4CBE-86BE-278965A76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2473874"/>
            <a:ext cx="1875600" cy="19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24938-7B3C-4261-B382-B2403BB87658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 of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70D761-C033-4F3A-B80E-396E76665A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eeFact'22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Massimiliano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Iungo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(INF)</a:t>
            </a:r>
          </a:p>
          <a:p>
            <a:pPr algn="ctr"/>
            <a:r>
              <a:rPr lang="en-AU" sz="1400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massimiliano.gualtiero.iungo@lnf.infn.it</a:t>
            </a:r>
            <a:r>
              <a:rPr lang="en-AU" sz="1400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 </a:t>
            </a:r>
            <a:endParaRPr lang="en-AU" sz="14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1571013-0C2B-42CD-A1BB-16019B44A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565" y="1051560"/>
            <a:ext cx="8449170" cy="4754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4BAA-63A2-4CBE-86BE-278965A76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2473874"/>
            <a:ext cx="1875600" cy="19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24938-7B3C-4261-B382-B2403BB87658}"/>
              </a:ext>
            </a:extLst>
          </p:cNvPr>
          <p:cNvSpPr txBox="1"/>
          <p:nvPr/>
        </p:nvSpPr>
        <p:spPr>
          <a:xfrm>
            <a:off x="44450" y="643964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 of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E7542F-5FCB-432B-B6F2-671EFFA771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1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ERL'22</a:t>
            </a:r>
          </a:p>
        </p:txBody>
      </p:sp>
      <p:pic>
        <p:nvPicPr>
          <p:cNvPr id="11" name="Content Placeholder 10">
            <a:hlinkClick r:id="rId2"/>
            <a:extLst>
              <a:ext uri="{FF2B5EF4-FFF2-40B4-BE49-F238E27FC236}">
                <a16:creationId xmlns:a16="http://schemas.microsoft.com/office/drawing/2014/main" id="{A03CF3D2-3F99-4020-B55C-56945BFBC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018" y="1"/>
            <a:ext cx="5211964" cy="68579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Karl 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Smolenski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A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Cornell)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kws4@cornell.edu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 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92F7E-4A36-49DB-938D-E11A4E18F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554ED9-47D9-4077-8B6F-8A7F2B9D8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8" y="2725650"/>
            <a:ext cx="1875600" cy="140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99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FEL'19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Michaela Marx (</a:t>
            </a:r>
            <a:r>
              <a:rPr lang="en-A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DESY</a:t>
            </a:r>
            <a:r>
              <a:rPr lang="en-A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‘’</a:t>
            </a:r>
            <a:r>
              <a:rPr lang="en-A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2"/>
              </a:rPr>
              <a:t>michaela.marx@desy.de</a:t>
            </a:r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 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BEA66-6EF8-4B64-BAD3-C7BD9E5C08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95" y="2309299"/>
            <a:ext cx="1875600" cy="2239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86EFB664-A433-42F9-B8D8-A0EDE26A3C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2083" y="-2878"/>
            <a:ext cx="4853354" cy="6860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CB151B-6F1B-4E57-9D0E-9A33EEF74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7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86B-FF3B-4583-9D1F-CAE4ED7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6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FEL’22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A9A6C009-39C2-497C-9491-32BC44F5C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565" y="0"/>
            <a:ext cx="4858872" cy="68456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41A36-10D2-4D11-A0BA-5E6A84AB28FD}"/>
              </a:ext>
            </a:extLst>
          </p:cNvPr>
          <p:cNvSpPr txBox="1"/>
          <p:nvPr/>
        </p:nvSpPr>
        <p:spPr>
          <a:xfrm>
            <a:off x="895069" y="1745218"/>
            <a:ext cx="187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Chief Editor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07F27-1EC3-47DF-AEA9-CCEC1E0941CB}"/>
              </a:ext>
            </a:extLst>
          </p:cNvPr>
          <p:cNvSpPr txBox="1"/>
          <p:nvPr/>
        </p:nvSpPr>
        <p:spPr>
          <a:xfrm>
            <a:off x="0" y="4743450"/>
            <a:ext cx="36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Ivan Andrian (</a:t>
            </a:r>
            <a:r>
              <a:rPr lang="en-AU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Elettra</a:t>
            </a:r>
            <a:r>
              <a:rPr lang="en-A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AU" b="0" i="0" dirty="0">
                <a:solidFill>
                  <a:srgbClr val="0066FF"/>
                </a:solidFill>
                <a:effectLst/>
                <a:latin typeface="Arial" panose="020B0604020202020204" pitchFamily="34" charset="0"/>
                <a:hlinkClick r:id="rId4"/>
              </a:rPr>
              <a:t>ivan.andrian@elettra.eu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DCF3-CD04-4130-AAC8-DB2CA12607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2362100"/>
            <a:ext cx="1875600" cy="21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16C12-BE46-47EC-BE5A-A306BC4D93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2508" y="6531428"/>
            <a:ext cx="1899491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08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628</Words>
  <Application>Microsoft Office PowerPoint</Application>
  <PresentationFormat>Widescreen</PresentationFormat>
  <Paragraphs>138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 JACoW Team Meeting 2021 Poster Session</vt:lpstr>
      <vt:lpstr>  COOL'21</vt:lpstr>
      <vt:lpstr>  EBIST'22</vt:lpstr>
      <vt:lpstr>  eeFact'22</vt:lpstr>
      <vt:lpstr>  eeFact'22</vt:lpstr>
      <vt:lpstr>  eeFact'22</vt:lpstr>
      <vt:lpstr>  ERL'22</vt:lpstr>
      <vt:lpstr>  FEL'19</vt:lpstr>
      <vt:lpstr>  FEL’22</vt:lpstr>
      <vt:lpstr>  FLS’22</vt:lpstr>
      <vt:lpstr>  HB’21</vt:lpstr>
      <vt:lpstr>  HIAT’22</vt:lpstr>
      <vt:lpstr>  IBIC’20</vt:lpstr>
      <vt:lpstr>  IBIC’21</vt:lpstr>
      <vt:lpstr>  IBIC’22</vt:lpstr>
      <vt:lpstr>  ICALEPCS'21</vt:lpstr>
      <vt:lpstr>  ICAP’22</vt:lpstr>
      <vt:lpstr>  IPAC’21</vt:lpstr>
      <vt:lpstr>  IPAC’22</vt:lpstr>
      <vt:lpstr>PowerPoint Presentation</vt:lpstr>
      <vt:lpstr>PowerPoint Presentation</vt:lpstr>
      <vt:lpstr>  IPAC’23</vt:lpstr>
      <vt:lpstr>  IPAC’23</vt:lpstr>
      <vt:lpstr>  IPAC’23</vt:lpstr>
      <vt:lpstr>  IPAC’23</vt:lpstr>
      <vt:lpstr>  LINAC’20</vt:lpstr>
      <vt:lpstr>  LINAC’22</vt:lpstr>
      <vt:lpstr>  MEDSI'20</vt:lpstr>
      <vt:lpstr>  RuPAC’21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JACoW Team Meeting 2021 Poster Session</dc:title>
  <dc:creator>BUTTON, David</dc:creator>
  <cp:lastModifiedBy>BUTTON, David</cp:lastModifiedBy>
  <cp:revision>9</cp:revision>
  <dcterms:created xsi:type="dcterms:W3CDTF">2021-12-12T08:33:40Z</dcterms:created>
  <dcterms:modified xsi:type="dcterms:W3CDTF">2021-12-16T00:15:06Z</dcterms:modified>
</cp:coreProperties>
</file>